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702" r:id="rId4"/>
    <p:sldMasterId id="2147483755" r:id="rId5"/>
    <p:sldMasterId id="21474838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5" roundtripDataSignature="AMtx7mgKmg27tZatQ7FDpzg53nLGXRm5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185" Type="http://customschemas.google.com/relationships/presentationmetadata" Target="metadata"/><Relationship Id="rId49" Type="http://schemas.openxmlformats.org/officeDocument/2006/relationships/slide" Target="slides/slide42.xml"/><Relationship Id="rId184" Type="http://schemas.openxmlformats.org/officeDocument/2006/relationships/slide" Target="slides/slide17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2.xml"/><Relationship Id="rId4" Type="http://schemas.openxmlformats.org/officeDocument/2006/relationships/slideMaster" Target="slideMasters/slideMaster2.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3.xml"/><Relationship Id="rId147" Type="http://schemas.openxmlformats.org/officeDocument/2006/relationships/slide" Target="slides/slide140.xml"/><Relationship Id="rId6" Type="http://schemas.openxmlformats.org/officeDocument/2006/relationships/slideMaster" Target="slideMasters/slideMaster4.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wellarchitected/latest/sustainability-pillar/sustainability-pillar.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wssupport/latest/user/trusted-advisor-check-reference.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lasticloadbalancing/features/?nc=sn&amp;loc=2"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mazonCloudWatch/latest/monitoring/AlarmThatSendsEmail.html"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c2/autoscaling"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utoscaling/ec2/userguide/auto-scaling-groups.htm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autoscaling/ec2/userguide/launch-configurations.html" TargetMode="External"/><Relationship Id="rId3" Type="http://schemas.openxmlformats.org/officeDocument/2006/relationships/hyperlink" Target="https://docs.aws.amazon.com/autoscaling/ec2/userguide/as-manual-scaling.html" TargetMode="External"/><Relationship Id="rId4" Type="http://schemas.openxmlformats.org/officeDocument/2006/relationships/hyperlink" Target="https://docs.aws.amazon.com/autoscaling/ec2/userguide/ec2-auto-scaling-scheduled-scaling.html" TargetMode="External"/><Relationship Id="rId5" Type="http://schemas.openxmlformats.org/officeDocument/2006/relationships/hyperlink" Target="https://docs.aws.amazon.com/autoscaling/ec2/userguide/as-scale-based-on-demand.html" TargetMode="External"/><Relationship Id="rId6" Type="http://schemas.openxmlformats.org/officeDocument/2006/relationships/hyperlink" Target="https://aws.amazon.com/blogs/aws/new-predictive-scaling-for-ec2-powered-by-machine-learning/" TargetMode="External"/><Relationship Id="rId7" Type="http://schemas.openxmlformats.org/officeDocument/2006/relationships/hyperlink" Target="https://aws.amazon.com/blogs/aws/new-predictive-scaling-for-ec2-powered-by-machine-learning/" TargetMode="External"/><Relationship Id="rId8" Type="http://schemas.openxmlformats.org/officeDocument/2006/relationships/hyperlink" Target="https://docs.aws.amazon.com/autoscaling/ec2/userguide/scale-your-group.html"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autoscal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31f684a12eb_2_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0" name="Google Shape;1720;g31f684a12eb_2_5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AWS Well-Architected Framework is a guide that is designed to help you build the most </a:t>
            </a:r>
            <a:r>
              <a:rPr lang="en-US">
                <a:solidFill>
                  <a:schemeClr val="dk1"/>
                </a:solidFill>
                <a:latin typeface="Calibri"/>
                <a:ea typeface="Calibri"/>
                <a:cs typeface="Calibri"/>
                <a:sym typeface="Calibri"/>
              </a:rPr>
              <a:t>secure, high-performing, resilient, and efficient infrastructure possible for your cloud applications and workloads. It </a:t>
            </a:r>
            <a:r>
              <a:rPr lang="en-US"/>
              <a:t>provides a set of foundational questions and best practices that can help you evaluate and implement your cloud architectures. AWS developed the Well-Architected Framework after reviewing thousands of customer architectures on AWS.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31f684a12eb_2_1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1" name="Google Shape;1801;g31f684a12eb_2_1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Reliability pillar</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g31f684a12eb_2_23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5" name="Google Shape;2995;g31f684a12eb_2_2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31f684a12eb_2_23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5" name="Google Shape;3005;g31f684a12eb_2_2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g31f684a12eb_2_23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5" name="Google Shape;3015;g31f684a12eb_2_2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31f684a12eb_2_23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g31f684a12eb_2_2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g31f684a12eb_2_23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5" name="Google Shape;3035;g31f684a12eb_2_2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g31f684a12eb_2_24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6" name="Google Shape;3046;g31f684a12eb_2_2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31f684a12eb_2_24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6" name="Google Shape;3056;g31f684a12eb_2_2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g31f684a12eb_2_24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5" name="Google Shape;3065;g31f684a12eb_2_2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31f684a12eb_2_24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6" name="Google Shape;3076;g31f684a12eb_2_2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31f684a12eb_2_24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7" name="Google Shape;3087;g31f684a12eb_2_2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31f684a12eb_2_1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7" name="Google Shape;1807;g31f684a12eb_2_1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The </a:t>
            </a:r>
            <a:r>
              <a:rPr i="1" lang="en-US">
                <a:solidFill>
                  <a:schemeClr val="dk1"/>
                </a:solidFill>
                <a:latin typeface="Calibri"/>
                <a:ea typeface="Calibri"/>
                <a:cs typeface="Calibri"/>
                <a:sym typeface="Calibri"/>
              </a:rPr>
              <a:t>Reliability pillar </a:t>
            </a:r>
            <a:r>
              <a:rPr lang="en-US">
                <a:solidFill>
                  <a:schemeClr val="dk1"/>
                </a:solidFill>
                <a:latin typeface="Calibri"/>
                <a:ea typeface="Calibri"/>
                <a:cs typeface="Calibri"/>
                <a:sym typeface="Calibri"/>
              </a:rPr>
              <a:t>focuses on ensuring a workload performs its intended function correctly and consistently when it’s expected to. A resilient workload quickly recovers from failures to meet business and customer demand. Key topics include: designing distributed systems, recovery planning, and handling change.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g31f684a12eb_2_24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6" name="Google Shape;3096;g31f684a12eb_2_2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g31f684a12eb_2_24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5" name="Google Shape;3105;g31f684a12eb_2_2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g31f684a12eb_2_24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6" name="Google Shape;3116;g31f684a12eb_2_2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g31f684a12eb_2_24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6" name="Google Shape;3126;g31f684a12eb_2_2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g31f684a12eb_2_24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7" name="Google Shape;3137;g31f684a12eb_2_2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 name="Shape 3146"/>
        <p:cNvGrpSpPr/>
        <p:nvPr/>
      </p:nvGrpSpPr>
      <p:grpSpPr>
        <a:xfrm>
          <a:off x="0" y="0"/>
          <a:ext cx="0" cy="0"/>
          <a:chOff x="0" y="0"/>
          <a:chExt cx="0" cy="0"/>
        </a:xfrm>
      </p:grpSpPr>
      <p:sp>
        <p:nvSpPr>
          <p:cNvPr id="3147" name="Google Shape;3147;g31f684a12eb_2_24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8" name="Google Shape;3148;g31f684a12eb_2_2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31f684a12eb_2_25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9" name="Google Shape;3159;g31f684a12eb_2_2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31f684a12eb_2_25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1" name="Google Shape;3171;g31f684a12eb_2_2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g31f684a12eb_2_25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0" name="Google Shape;3180;g31f684a12eb_2_2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g31f684a12eb_2_25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0" name="Google Shape;3190;g31f684a12eb_2_2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31f684a12eb_2_1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8" name="Google Shape;1818;g31f684a12eb_2_1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There are five design principles that can increase reliability:</a:t>
            </a:r>
            <a:endParaRPr/>
          </a:p>
          <a:p>
            <a:pPr indent="-171450" lvl="0" marL="171450" marR="0" rtl="0" algn="l">
              <a:lnSpc>
                <a:spcPct val="100000"/>
              </a:lnSpc>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Automatically recover from failure</a:t>
            </a:r>
            <a:r>
              <a:rPr i="0" lang="en-US"/>
              <a:t> – </a:t>
            </a:r>
            <a:r>
              <a:rPr b="0" lang="en-US">
                <a:solidFill>
                  <a:schemeClr val="dk1"/>
                </a:solidFill>
                <a:latin typeface="Calibri"/>
                <a:ea typeface="Calibri"/>
                <a:cs typeface="Calibri"/>
                <a:sym typeface="Calibri"/>
              </a:rPr>
              <a:t>Monitor systems for key performance indicators and configure your systems to trigger an automated recovery when a threshold is breached. This practice enables automatic notification and failure-tracking, and for automated recovery processes that work around or repair the failure.</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Test recovery procedures</a:t>
            </a:r>
            <a:r>
              <a:rPr i="0" lang="en-US"/>
              <a:t> – </a:t>
            </a:r>
            <a:r>
              <a:rPr lang="en-US">
                <a:solidFill>
                  <a:schemeClr val="dk1"/>
                </a:solidFill>
                <a:latin typeface="Calibri"/>
                <a:ea typeface="Calibri"/>
                <a:cs typeface="Calibri"/>
                <a:sym typeface="Calibri"/>
              </a:rPr>
              <a:t>Test how your systems fail and validate your recovery procedures. Use automation to simulate different failures or to recreate scenarios that led to failures before. This practice can expose failure pathways that you can test and rectify before a real failure scenario.</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Scale horizontally to increase aggregate workload availability</a:t>
            </a:r>
            <a:r>
              <a:rPr i="0" lang="en-US"/>
              <a:t> – </a:t>
            </a:r>
            <a:r>
              <a:rPr b="0" lang="en-US">
                <a:solidFill>
                  <a:schemeClr val="dk1"/>
                </a:solidFill>
                <a:latin typeface="Calibri"/>
                <a:ea typeface="Calibri"/>
                <a:cs typeface="Calibri"/>
                <a:sym typeface="Calibri"/>
              </a:rPr>
              <a:t>Replace one large resource with multiple, smaller resources and distribute requests across these smaller resources to reduce the impact of a single point of failure on the overall system. </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Stop guessing capacity</a:t>
            </a:r>
            <a:r>
              <a:rPr i="0" lang="en-US"/>
              <a:t> – </a:t>
            </a:r>
            <a:r>
              <a:rPr b="0" lang="en-US">
                <a:solidFill>
                  <a:schemeClr val="dk1"/>
                </a:solidFill>
                <a:latin typeface="Calibri"/>
                <a:ea typeface="Calibri"/>
                <a:cs typeface="Calibri"/>
                <a:sym typeface="Calibri"/>
              </a:rPr>
              <a:t>Monitor demand and system usage, and automate the addition or removal of resources to maintain the optimal level for satisfying demand.</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Manage change in automation</a:t>
            </a:r>
            <a:r>
              <a:rPr i="0" lang="en-US"/>
              <a:t> – </a:t>
            </a:r>
            <a:r>
              <a:rPr b="0" lang="en-US">
                <a:solidFill>
                  <a:schemeClr val="dk1"/>
                </a:solidFill>
                <a:latin typeface="Calibri"/>
                <a:ea typeface="Calibri"/>
                <a:cs typeface="Calibri"/>
                <a:sym typeface="Calibri"/>
              </a:rPr>
              <a:t>Use automation to make changes to infrastructure and manage changes in automation.</a:t>
            </a:r>
            <a:endParaRPr>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8" name="Shape 3198"/>
        <p:cNvGrpSpPr/>
        <p:nvPr/>
      </p:nvGrpSpPr>
      <p:grpSpPr>
        <a:xfrm>
          <a:off x="0" y="0"/>
          <a:ext cx="0" cy="0"/>
          <a:chOff x="0" y="0"/>
          <a:chExt cx="0" cy="0"/>
        </a:xfrm>
      </p:grpSpPr>
      <p:sp>
        <p:nvSpPr>
          <p:cNvPr id="3199" name="Google Shape;3199;g31f684a12eb_2_25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0" name="Google Shape;3200;g31f684a12eb_2_2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g31f684a12eb_2_25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9" name="Google Shape;3209;g31f684a12eb_2_2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31f684a12eb_2_25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9" name="Google Shape;3219;g31f684a12eb_2_25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g31f684a12eb_2_25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9" name="Google Shape;3229;g31f684a12eb_2_25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31f684a12eb_2_25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0" name="Google Shape;3240;g31f684a12eb_2_2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g31f684a12eb_2_25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0" name="Google Shape;3250;g31f684a12eb_2_2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31f684a12eb_2_2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4" name="Google Shape;3254;g31f684a12eb_2_25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traceability</a:t>
            </a:r>
            <a:endParaRPr/>
          </a:p>
        </p:txBody>
      </p:sp>
      <p:sp>
        <p:nvSpPr>
          <p:cNvPr id="3255" name="Google Shape;3255;g31f684a12eb_2_25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31f684a12eb_2_2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0" name="Google Shape;3260;g31f684a12eb_2_25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Assume everything will fail</a:t>
            </a:r>
            <a:endParaRPr/>
          </a:p>
        </p:txBody>
      </p:sp>
      <p:sp>
        <p:nvSpPr>
          <p:cNvPr id="3261" name="Google Shape;3261;g31f684a12eb_2_25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g31f684a12eb_2_2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6" name="Google Shape;3266;g31f684a12eb_2_25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1,3,4</a:t>
            </a:r>
            <a:endParaRPr/>
          </a:p>
        </p:txBody>
      </p:sp>
      <p:sp>
        <p:nvSpPr>
          <p:cNvPr id="3267" name="Google Shape;3267;g31f684a12eb_2_25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g31f684a12eb_2_2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2" name="Google Shape;3272;g31f684a12eb_2_26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2,5</a:t>
            </a:r>
            <a:endParaRPr/>
          </a:p>
        </p:txBody>
      </p:sp>
      <p:sp>
        <p:nvSpPr>
          <p:cNvPr id="3273" name="Google Shape;3273;g31f684a12eb_2_26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31f684a12eb_2_1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9" name="Google Shape;1829;g31f684a12eb_2_1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Performance Efficiency pillar</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31f684a12eb_2_2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8" name="Google Shape;3278;g31f684a12eb_2_26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279" name="Google Shape;3279;g31f684a12eb_2_26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g31f684a12eb_2_2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4" name="Google Shape;3284;g31f684a12eb_2_26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3285" name="Google Shape;3285;g31f684a12eb_2_26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31f684a12eb_2_2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0" name="Google Shape;3290;g31f684a12eb_2_26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291" name="Google Shape;3291;g31f684a12eb_2_26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g31f684a12eb_2_2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6" name="Google Shape;3296;g31f684a12eb_2_26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297" name="Google Shape;3297;g31f684a12eb_2_26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31f684a12eb_2_2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2" name="Google Shape;3302;g31f684a12eb_2_26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3303" name="Google Shape;3303;g31f684a12eb_2_26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6" name="Shape 3306"/>
        <p:cNvGrpSpPr/>
        <p:nvPr/>
      </p:nvGrpSpPr>
      <p:grpSpPr>
        <a:xfrm>
          <a:off x="0" y="0"/>
          <a:ext cx="0" cy="0"/>
          <a:chOff x="0" y="0"/>
          <a:chExt cx="0" cy="0"/>
        </a:xfrm>
      </p:grpSpPr>
      <p:sp>
        <p:nvSpPr>
          <p:cNvPr id="3307" name="Google Shape;3307;g31f684a12eb_2_2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8" name="Google Shape;3308;g31f684a12eb_2_26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3309" name="Google Shape;3309;g31f684a12eb_2_26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31f684a12eb_2_2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4" name="Google Shape;3314;g31f684a12eb_2_26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D. Application continuity even in case of disaster</a:t>
            </a:r>
            <a:endParaRPr/>
          </a:p>
        </p:txBody>
      </p:sp>
      <p:sp>
        <p:nvSpPr>
          <p:cNvPr id="3315" name="Google Shape;3315;g31f684a12eb_2_26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g31f684a12eb_2_2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3" name="Google Shape;3323;g31f684a12eb_2_26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D. Vertical Scaling</a:t>
            </a:r>
            <a:endParaRPr/>
          </a:p>
        </p:txBody>
      </p:sp>
      <p:sp>
        <p:nvSpPr>
          <p:cNvPr id="3324" name="Google Shape;3324;g31f684a12eb_2_26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g31f684a12eb_2_2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2" name="Google Shape;3332;g31f684a12eb_2_26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C. An Auto Scaling Group</a:t>
            </a:r>
            <a:endParaRPr/>
          </a:p>
        </p:txBody>
      </p:sp>
      <p:sp>
        <p:nvSpPr>
          <p:cNvPr id="3333" name="Google Shape;3333;g31f684a12eb_2_26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g31f684a12eb_2_2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1" name="Google Shape;3341;g31f684a12eb_2_26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D. Automatically changes the EC2 instances types</a:t>
            </a:r>
            <a:endParaRPr/>
          </a:p>
        </p:txBody>
      </p:sp>
      <p:sp>
        <p:nvSpPr>
          <p:cNvPr id="3342" name="Google Shape;3342;g31f684a12eb_2_26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31f684a12eb_2_1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5" name="Google Shape;1835;g31f684a12eb_2_1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The </a:t>
            </a:r>
            <a:r>
              <a:rPr i="1" lang="en-US">
                <a:solidFill>
                  <a:schemeClr val="dk1"/>
                </a:solidFill>
                <a:latin typeface="Calibri"/>
                <a:ea typeface="Calibri"/>
                <a:cs typeface="Calibri"/>
                <a:sym typeface="Calibri"/>
              </a:rPr>
              <a:t>Performance Efficiency pillar </a:t>
            </a:r>
            <a:r>
              <a:rPr lang="en-US">
                <a:solidFill>
                  <a:schemeClr val="dk1"/>
                </a:solidFill>
                <a:latin typeface="Calibri"/>
                <a:ea typeface="Calibri"/>
                <a:cs typeface="Calibri"/>
                <a:sym typeface="Calibri"/>
              </a:rPr>
              <a:t>focuses on the ability to use IT and computing resources efficiently to meet system requirements, and to maintain that efficiency as demand changes or technologies evolve. Key topics include: s</a:t>
            </a:r>
            <a:r>
              <a:rPr lang="en-US"/>
              <a:t>electing the right resource types and sizes based on workload requirements, monitoring performance, and making informed decisions to maintain efficiency as business needs evolve.</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8" name="Shape 3348"/>
        <p:cNvGrpSpPr/>
        <p:nvPr/>
      </p:nvGrpSpPr>
      <p:grpSpPr>
        <a:xfrm>
          <a:off x="0" y="0"/>
          <a:ext cx="0" cy="0"/>
          <a:chOff x="0" y="0"/>
          <a:chExt cx="0" cy="0"/>
        </a:xfrm>
      </p:grpSpPr>
      <p:sp>
        <p:nvSpPr>
          <p:cNvPr id="3349" name="Google Shape;3349;g31f684a12eb_2_26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0" name="Google Shape;3350;g31f684a12eb_2_26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C. Back-end Autoscaling</a:t>
            </a:r>
            <a:endParaRPr/>
          </a:p>
        </p:txBody>
      </p:sp>
      <p:sp>
        <p:nvSpPr>
          <p:cNvPr id="3351" name="Google Shape;3351;g31f684a12eb_2_26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31f684a12eb_2_2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9" name="Google Shape;3359;g31f684a12eb_2_26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B. </a:t>
            </a:r>
            <a:r>
              <a:rPr lang="en-US" sz="1200"/>
              <a:t>False</a:t>
            </a:r>
            <a:endParaRPr/>
          </a:p>
        </p:txBody>
      </p:sp>
      <p:sp>
        <p:nvSpPr>
          <p:cNvPr id="3360" name="Google Shape;3360;g31f684a12eb_2_26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g31f684a12eb_2_26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8" name="Google Shape;3368;g31f684a12eb_2_2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g31f684a12eb_2_26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3" name="Google Shape;3373;g31f684a12eb_2_2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6" name="Shape 3376"/>
        <p:cNvGrpSpPr/>
        <p:nvPr/>
      </p:nvGrpSpPr>
      <p:grpSpPr>
        <a:xfrm>
          <a:off x="0" y="0"/>
          <a:ext cx="0" cy="0"/>
          <a:chOff x="0" y="0"/>
          <a:chExt cx="0" cy="0"/>
        </a:xfrm>
      </p:grpSpPr>
      <p:sp>
        <p:nvSpPr>
          <p:cNvPr id="3377" name="Google Shape;3377;g31f684a12eb_2_2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8" name="Google Shape;3378;g31f684a12eb_2_26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2,4</a:t>
            </a:r>
            <a:endParaRPr/>
          </a:p>
        </p:txBody>
      </p:sp>
      <p:sp>
        <p:nvSpPr>
          <p:cNvPr id="3379" name="Google Shape;3379;g31f684a12eb_2_26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2" name="Shape 3382"/>
        <p:cNvGrpSpPr/>
        <p:nvPr/>
      </p:nvGrpSpPr>
      <p:grpSpPr>
        <a:xfrm>
          <a:off x="0" y="0"/>
          <a:ext cx="0" cy="0"/>
          <a:chOff x="0" y="0"/>
          <a:chExt cx="0" cy="0"/>
        </a:xfrm>
      </p:grpSpPr>
      <p:sp>
        <p:nvSpPr>
          <p:cNvPr id="3383" name="Google Shape;3383;g31f684a12eb_2_26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4" name="Google Shape;3384;g31f684a12eb_2_26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3385" name="Google Shape;3385;g31f684a12eb_2_26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31f684a12eb_2_2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0" name="Google Shape;3390;g31f684a12eb_2_27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2, 4, 5</a:t>
            </a:r>
            <a:endParaRPr/>
          </a:p>
        </p:txBody>
      </p:sp>
      <p:sp>
        <p:nvSpPr>
          <p:cNvPr id="3391" name="Google Shape;3391;g31f684a12eb_2_27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g31f684a12eb_2_27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6" name="Google Shape;3396;g31f684a12eb_2_27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397" name="Google Shape;3397;g31f684a12eb_2_27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g31f684a12eb_2_2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2" name="Google Shape;3402;g31f684a12eb_2_27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1, 3, 5</a:t>
            </a:r>
            <a:endParaRPr/>
          </a:p>
        </p:txBody>
      </p:sp>
      <p:sp>
        <p:nvSpPr>
          <p:cNvPr id="3403" name="Google Shape;3403;g31f684a12eb_2_27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6" name="Shape 3406"/>
        <p:cNvGrpSpPr/>
        <p:nvPr/>
      </p:nvGrpSpPr>
      <p:grpSpPr>
        <a:xfrm>
          <a:off x="0" y="0"/>
          <a:ext cx="0" cy="0"/>
          <a:chOff x="0" y="0"/>
          <a:chExt cx="0" cy="0"/>
        </a:xfrm>
      </p:grpSpPr>
      <p:sp>
        <p:nvSpPr>
          <p:cNvPr id="3407" name="Google Shape;3407;g31f684a12eb_2_2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8" name="Google Shape;3408;g31f684a12eb_2_27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409" name="Google Shape;3409;g31f684a12eb_2_27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31f684a12eb_2_1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6" name="Google Shape;1846;g31f684a12eb_2_1173:notes"/>
          <p:cNvSpPr txBox="1"/>
          <p:nvPr>
            <p:ph idx="1" type="body"/>
          </p:nvPr>
        </p:nvSpPr>
        <p:spPr>
          <a:xfrm>
            <a:off x="720968" y="4822581"/>
            <a:ext cx="6181481"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There are five design principles that can improve performance efficiency:</a:t>
            </a:r>
            <a:endParaRPr/>
          </a:p>
          <a:p>
            <a:pPr indent="-171450" lvl="0" marL="171450" rtl="0" algn="l">
              <a:spcBef>
                <a:spcPts val="0"/>
              </a:spcBef>
              <a:spcAft>
                <a:spcPts val="0"/>
              </a:spcAft>
              <a:buClr>
                <a:schemeClr val="dk1"/>
              </a:buClr>
              <a:buSzPts val="1200"/>
              <a:buFont typeface="Arial"/>
              <a:buChar char="•"/>
            </a:pPr>
            <a:r>
              <a:rPr i="1" lang="en-US"/>
              <a:t>Democratize advanced technologies</a:t>
            </a:r>
            <a:r>
              <a:rPr i="0" lang="en-US"/>
              <a:t> – </a:t>
            </a:r>
            <a:r>
              <a:rPr lang="en-US"/>
              <a:t>Consume technologies as a service. For example, technologies such as NoSQL databases, media transcoding, and machine learning require expertise that is not evenly dispersed across the technical community. In the cloud, these technologies become services that teams can consume. Consuming technologies enables teams to focus on product development instead of resource provisioning and management.</a:t>
            </a:r>
            <a:endParaRPr/>
          </a:p>
          <a:p>
            <a:pPr indent="-171450" lvl="0" marL="171450" rtl="0" algn="l">
              <a:spcBef>
                <a:spcPts val="0"/>
              </a:spcBef>
              <a:spcAft>
                <a:spcPts val="0"/>
              </a:spcAft>
              <a:buClr>
                <a:schemeClr val="dk1"/>
              </a:buClr>
              <a:buSzPts val="1200"/>
              <a:buFont typeface="Arial"/>
              <a:buChar char="•"/>
            </a:pPr>
            <a:r>
              <a:rPr i="1" lang="en-US"/>
              <a:t>Go global in minutes</a:t>
            </a:r>
            <a:r>
              <a:rPr i="0" lang="en-US"/>
              <a:t> – </a:t>
            </a:r>
            <a:r>
              <a:rPr lang="en-US"/>
              <a:t>Deploy systems in multiple AWS Regions to provide lower latency and a better customer experience at minimal cost.</a:t>
            </a:r>
            <a:endParaRPr/>
          </a:p>
          <a:p>
            <a:pPr indent="-171450" lvl="0" marL="171450" rtl="0" algn="l">
              <a:spcBef>
                <a:spcPts val="0"/>
              </a:spcBef>
              <a:spcAft>
                <a:spcPts val="0"/>
              </a:spcAft>
              <a:buClr>
                <a:schemeClr val="dk1"/>
              </a:buClr>
              <a:buSzPts val="1200"/>
              <a:buFont typeface="Arial"/>
              <a:buChar char="•"/>
            </a:pPr>
            <a:r>
              <a:rPr i="1" lang="en-US"/>
              <a:t>Use serverless architectures</a:t>
            </a:r>
            <a:r>
              <a:rPr i="0" lang="en-US"/>
              <a:t> – </a:t>
            </a:r>
            <a:r>
              <a:rPr lang="en-US"/>
              <a:t>Serverless architectures remove the operational burden of running and maintaining servers to carry out traditional compute activities. Serverless architectures can also lower transactional costs because managed services operate at cloud scale.</a:t>
            </a:r>
            <a:endParaRPr/>
          </a:p>
          <a:p>
            <a:pPr indent="-171450" lvl="0" marL="171450" rtl="0" algn="l">
              <a:spcBef>
                <a:spcPts val="0"/>
              </a:spcBef>
              <a:spcAft>
                <a:spcPts val="0"/>
              </a:spcAft>
              <a:buClr>
                <a:schemeClr val="dk1"/>
              </a:buClr>
              <a:buSzPts val="1200"/>
              <a:buFont typeface="Arial"/>
              <a:buChar char="•"/>
            </a:pPr>
            <a:r>
              <a:rPr i="1" lang="en-US"/>
              <a:t>Experiment more often</a:t>
            </a:r>
            <a:r>
              <a:rPr i="0" lang="en-US"/>
              <a:t> – </a:t>
            </a:r>
            <a:r>
              <a:rPr lang="en-US"/>
              <a:t>Perform comparative testing of different types of instances, storage, or configurations.</a:t>
            </a:r>
            <a:endParaRPr/>
          </a:p>
          <a:p>
            <a:pPr indent="-171450" lvl="0" marL="171450" rtl="0" algn="l">
              <a:spcBef>
                <a:spcPts val="0"/>
              </a:spcBef>
              <a:spcAft>
                <a:spcPts val="0"/>
              </a:spcAft>
              <a:buClr>
                <a:schemeClr val="dk1"/>
              </a:buClr>
              <a:buSzPts val="1200"/>
              <a:buFont typeface="Arial"/>
              <a:buChar char="•"/>
            </a:pPr>
            <a:r>
              <a:rPr i="1" lang="en-US"/>
              <a:t>Consider mechanical sympathy</a:t>
            </a:r>
            <a:r>
              <a:rPr i="0" lang="en-US"/>
              <a:t> – </a:t>
            </a:r>
            <a:r>
              <a:rPr lang="en-US"/>
              <a:t>Use the technology approach that aligns best to what you are trying to achieve. For example, consider your data access patterns when you select approaches for databases or storage.</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2" name="Shape 3412"/>
        <p:cNvGrpSpPr/>
        <p:nvPr/>
      </p:nvGrpSpPr>
      <p:grpSpPr>
        <a:xfrm>
          <a:off x="0" y="0"/>
          <a:ext cx="0" cy="0"/>
          <a:chOff x="0" y="0"/>
          <a:chExt cx="0" cy="0"/>
        </a:xfrm>
      </p:grpSpPr>
      <p:sp>
        <p:nvSpPr>
          <p:cNvPr id="3413" name="Google Shape;3413;g31f684a12eb_2_27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4" name="Google Shape;3414;g31f684a12eb_2_27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1,3, 4,</a:t>
            </a:r>
            <a:endParaRPr/>
          </a:p>
        </p:txBody>
      </p:sp>
      <p:sp>
        <p:nvSpPr>
          <p:cNvPr id="3415" name="Google Shape;3415;g31f684a12eb_2_27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31f684a12eb_2_27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0" name="Google Shape;3420;g31f684a12eb_2_27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3421" name="Google Shape;3421;g31f684a12eb_2_27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31f684a12eb_2_27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6" name="Google Shape;3426;g31f684a12eb_2_27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1, 3, 5 </a:t>
            </a:r>
            <a:endParaRPr/>
          </a:p>
        </p:txBody>
      </p:sp>
      <p:sp>
        <p:nvSpPr>
          <p:cNvPr id="3427" name="Google Shape;3427;g31f684a12eb_2_27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0" name="Shape 3430"/>
        <p:cNvGrpSpPr/>
        <p:nvPr/>
      </p:nvGrpSpPr>
      <p:grpSpPr>
        <a:xfrm>
          <a:off x="0" y="0"/>
          <a:ext cx="0" cy="0"/>
          <a:chOff x="0" y="0"/>
          <a:chExt cx="0" cy="0"/>
        </a:xfrm>
      </p:grpSpPr>
      <p:sp>
        <p:nvSpPr>
          <p:cNvPr id="3431" name="Google Shape;3431;g31f684a12eb_2_27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2" name="Google Shape;3432;g31f684a12eb_2_27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2, 3, 5</a:t>
            </a:r>
            <a:endParaRPr/>
          </a:p>
        </p:txBody>
      </p:sp>
      <p:sp>
        <p:nvSpPr>
          <p:cNvPr id="3433" name="Google Shape;3433;g31f684a12eb_2_27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31f684a12eb_2_27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8" name="Google Shape;3438;g31f684a12eb_2_27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0" name="Shape 3440"/>
        <p:cNvGrpSpPr/>
        <p:nvPr/>
      </p:nvGrpSpPr>
      <p:grpSpPr>
        <a:xfrm>
          <a:off x="0" y="0"/>
          <a:ext cx="0" cy="0"/>
          <a:chOff x="0" y="0"/>
          <a:chExt cx="0" cy="0"/>
        </a:xfrm>
      </p:grpSpPr>
      <p:sp>
        <p:nvSpPr>
          <p:cNvPr id="3441" name="Google Shape;3441;g31f684a12eb_2_27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2" name="Google Shape;3442;g31f684a12eb_2_27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443" name="Google Shape;3443;g31f684a12eb_2_27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g31f684a12eb_2_2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8" name="Google Shape;3448;g31f684a12eb_2_27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449" name="Google Shape;3449;g31f684a12eb_2_27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31f684a12eb_2_27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4" name="Google Shape;3454;g31f684a12eb_2_27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3455" name="Google Shape;3455;g31f684a12eb_2_27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31f684a12eb_2_27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0" name="Google Shape;3460;g31f684a12eb_2_27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1,3</a:t>
            </a:r>
            <a:endParaRPr/>
          </a:p>
        </p:txBody>
      </p:sp>
      <p:sp>
        <p:nvSpPr>
          <p:cNvPr id="3461" name="Google Shape;3461;g31f684a12eb_2_27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31f684a12eb_2_2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6" name="Google Shape;3466;g31f684a12eb_2_27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3467" name="Google Shape;3467;g31f684a12eb_2_27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31f684a12eb_2_1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7" name="Google Shape;1857;g31f684a12eb_2_1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Cost Optimization pillar</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g31f684a12eb_2_2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2" name="Google Shape;3472;g31f684a12eb_2_27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1,5</a:t>
            </a:r>
            <a:endParaRPr/>
          </a:p>
        </p:txBody>
      </p:sp>
      <p:sp>
        <p:nvSpPr>
          <p:cNvPr id="3473" name="Google Shape;3473;g31f684a12eb_2_27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6" name="Shape 3476"/>
        <p:cNvGrpSpPr/>
        <p:nvPr/>
      </p:nvGrpSpPr>
      <p:grpSpPr>
        <a:xfrm>
          <a:off x="0" y="0"/>
          <a:ext cx="0" cy="0"/>
          <a:chOff x="0" y="0"/>
          <a:chExt cx="0" cy="0"/>
        </a:xfrm>
      </p:grpSpPr>
      <p:sp>
        <p:nvSpPr>
          <p:cNvPr id="3477" name="Google Shape;3477;g31f684a12eb_2_27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8" name="Google Shape;3478;g31f684a12eb_2_27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config</a:t>
            </a:r>
            <a:endParaRPr/>
          </a:p>
        </p:txBody>
      </p:sp>
      <p:sp>
        <p:nvSpPr>
          <p:cNvPr id="3479" name="Google Shape;3479;g31f684a12eb_2_27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g31f684a12eb_2_27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4" name="Google Shape;3484;g31f684a12eb_2_27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3485" name="Google Shape;3485;g31f684a12eb_2_27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g31f684a12eb_2_2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0" name="Google Shape;3490;g31f684a12eb_2_27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3491" name="Google Shape;3491;g31f684a12eb_2_27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g31f684a12eb_2_2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6" name="Google Shape;3496;g31f684a12eb_2_27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3497" name="Google Shape;3497;g31f684a12eb_2_27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0" name="Shape 3500"/>
        <p:cNvGrpSpPr/>
        <p:nvPr/>
      </p:nvGrpSpPr>
      <p:grpSpPr>
        <a:xfrm>
          <a:off x="0" y="0"/>
          <a:ext cx="0" cy="0"/>
          <a:chOff x="0" y="0"/>
          <a:chExt cx="0" cy="0"/>
        </a:xfrm>
      </p:grpSpPr>
      <p:sp>
        <p:nvSpPr>
          <p:cNvPr id="3501" name="Google Shape;3501;g31f684a12eb_2_2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2" name="Google Shape;3502;g31f684a12eb_2_27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503" name="Google Shape;3503;g31f684a12eb_2_27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31f684a12eb_2_2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8" name="Google Shape;3508;g31f684a12eb_2_28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509" name="Google Shape;3509;g31f684a12eb_2_28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g31f684a12eb_2_2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4" name="Google Shape;3514;g31f684a12eb_2_28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3515" name="Google Shape;3515;g31f684a12eb_2_28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8" name="Shape 3518"/>
        <p:cNvGrpSpPr/>
        <p:nvPr/>
      </p:nvGrpSpPr>
      <p:grpSpPr>
        <a:xfrm>
          <a:off x="0" y="0"/>
          <a:ext cx="0" cy="0"/>
          <a:chOff x="0" y="0"/>
          <a:chExt cx="0" cy="0"/>
        </a:xfrm>
      </p:grpSpPr>
      <p:sp>
        <p:nvSpPr>
          <p:cNvPr id="3519" name="Google Shape;3519;g31f684a12eb_2_2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0" name="Google Shape;3520;g31f684a12eb_2_28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3521" name="Google Shape;3521;g31f684a12eb_2_28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31f684a12eb_2_28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6" name="Google Shape;3526;g31f684a12eb_2_28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3527" name="Google Shape;3527;g31f684a12eb_2_28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31f684a12eb_2_1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3" name="Google Shape;1863;g31f684a12eb_2_1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t>
            </a:r>
            <a:r>
              <a:rPr i="1" lang="en-US"/>
              <a:t>Cost Optimization pillar </a:t>
            </a:r>
            <a:r>
              <a:rPr lang="en-US"/>
              <a:t>focuses on the ability to avoid unnecessary costs. Key topics include: understanding and controlling where money is being spent, selecting the most appropriate and right number of resource types, analyzing spend over time, and scaling to meeting business needs without overspending.</a:t>
            </a:r>
            <a:endParaRPr/>
          </a:p>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0" name="Shape 3530"/>
        <p:cNvGrpSpPr/>
        <p:nvPr/>
      </p:nvGrpSpPr>
      <p:grpSpPr>
        <a:xfrm>
          <a:off x="0" y="0"/>
          <a:ext cx="0" cy="0"/>
          <a:chOff x="0" y="0"/>
          <a:chExt cx="0" cy="0"/>
        </a:xfrm>
      </p:grpSpPr>
      <p:sp>
        <p:nvSpPr>
          <p:cNvPr id="3531" name="Google Shape;3531;g31f684a12eb_2_2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2" name="Google Shape;3532;g31f684a12eb_2_28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533" name="Google Shape;3533;g31f684a12eb_2_28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g31f684a12eb_2_2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8" name="Google Shape;3538;g31f684a12eb_2_28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3539" name="Google Shape;3539;g31f684a12eb_2_28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31f684a12eb_2_28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4" name="Google Shape;3544;g31f684a12eb_2_28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3545" name="Google Shape;3545;g31f684a12eb_2_28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8" name="Shape 3548"/>
        <p:cNvGrpSpPr/>
        <p:nvPr/>
      </p:nvGrpSpPr>
      <p:grpSpPr>
        <a:xfrm>
          <a:off x="0" y="0"/>
          <a:ext cx="0" cy="0"/>
          <a:chOff x="0" y="0"/>
          <a:chExt cx="0" cy="0"/>
        </a:xfrm>
      </p:grpSpPr>
      <p:sp>
        <p:nvSpPr>
          <p:cNvPr id="3549" name="Google Shape;3549;g31f684a12eb_2_28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0" name="Google Shape;3550;g31f684a12eb_2_28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2,4</a:t>
            </a:r>
            <a:endParaRPr/>
          </a:p>
        </p:txBody>
      </p:sp>
      <p:sp>
        <p:nvSpPr>
          <p:cNvPr id="3551" name="Google Shape;3551;g31f684a12eb_2_28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4" name="Shape 3554"/>
        <p:cNvGrpSpPr/>
        <p:nvPr/>
      </p:nvGrpSpPr>
      <p:grpSpPr>
        <a:xfrm>
          <a:off x="0" y="0"/>
          <a:ext cx="0" cy="0"/>
          <a:chOff x="0" y="0"/>
          <a:chExt cx="0" cy="0"/>
        </a:xfrm>
      </p:grpSpPr>
      <p:sp>
        <p:nvSpPr>
          <p:cNvPr id="3555" name="Google Shape;3555;g31f684a12eb_2_2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6" name="Google Shape;3556;g31f684a12eb_2_28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3557" name="Google Shape;3557;g31f684a12eb_2_28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g31f684a12eb_2_28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2" name="Google Shape;3562;g31f684a12eb_2_2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g31f684a12eb_2_28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6" name="Google Shape;3566;g31f684a12eb_2_2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8" name="Shape 3568"/>
        <p:cNvGrpSpPr/>
        <p:nvPr/>
      </p:nvGrpSpPr>
      <p:grpSpPr>
        <a:xfrm>
          <a:off x="0" y="0"/>
          <a:ext cx="0" cy="0"/>
          <a:chOff x="0" y="0"/>
          <a:chExt cx="0" cy="0"/>
        </a:xfrm>
      </p:grpSpPr>
      <p:sp>
        <p:nvSpPr>
          <p:cNvPr id="3569" name="Google Shape;3569;g31f684a12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0" name="Google Shape;3570;g31f684a12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1" name="Google Shape;3571;g31f684a12e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31f684a12eb_2_1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4" name="Google Shape;1874;g31f684a12eb_2_1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There are five design principles that can optimize costs:</a:t>
            </a:r>
            <a:endParaRPr/>
          </a:p>
          <a:p>
            <a:pPr indent="-171450" lvl="0" marL="171450" marR="0" rtl="0" algn="l">
              <a:lnSpc>
                <a:spcPct val="100000"/>
              </a:lnSpc>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Implement Cloud Financial Management</a:t>
            </a:r>
            <a:r>
              <a:rPr i="0" lang="en-US"/>
              <a:t> – </a:t>
            </a:r>
            <a:r>
              <a:rPr b="0" lang="en-US"/>
              <a:t>To achieve financial success and accelerate business value realization in the cloud, you need to invest in cloud financial management and cost optimization. You need to build capability through knowledge building, programs, resources, and processes to become a cost-efficient organization.</a:t>
            </a:r>
            <a:endParaRPr>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Adopt a consumption model</a:t>
            </a:r>
            <a:r>
              <a:rPr i="0" lang="en-US"/>
              <a:t> – </a:t>
            </a:r>
            <a:r>
              <a:rPr b="0" lang="en-US"/>
              <a:t>Pay only for the computing resources that you require. Increase or decrease usage depending on business requirements, not by using elaborate forecasting.</a:t>
            </a:r>
            <a:r>
              <a:rPr lang="en-US">
                <a:solidFill>
                  <a:schemeClr val="dk1"/>
                </a:solidFill>
                <a:latin typeface="Calibri"/>
                <a:ea typeface="Calibri"/>
                <a:cs typeface="Calibri"/>
                <a:sym typeface="Calibri"/>
              </a:rPr>
              <a:t> </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Measure overall efficiency</a:t>
            </a:r>
            <a:r>
              <a:rPr i="0" lang="en-US"/>
              <a:t> – </a:t>
            </a:r>
            <a:r>
              <a:rPr lang="en-US">
                <a:solidFill>
                  <a:schemeClr val="dk1"/>
                </a:solidFill>
                <a:latin typeface="Calibri"/>
                <a:ea typeface="Calibri"/>
                <a:cs typeface="Calibri"/>
                <a:sym typeface="Calibri"/>
              </a:rPr>
              <a:t>Measure the business output of the workload and the costs that are associated with delivering it. Use this measure to know the gains that you make from increasing output and reducing costs.</a:t>
            </a:r>
            <a:endParaRPr b="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Stop spending money on undifferentiated heavy lifting </a:t>
            </a:r>
            <a:r>
              <a:rPr i="0" lang="en-US"/>
              <a:t>– </a:t>
            </a:r>
            <a:r>
              <a:rPr lang="en-US">
                <a:solidFill>
                  <a:schemeClr val="dk1"/>
                </a:solidFill>
                <a:latin typeface="Calibri"/>
                <a:ea typeface="Calibri"/>
                <a:cs typeface="Calibri"/>
                <a:sym typeface="Calibri"/>
              </a:rPr>
              <a:t>AWS does the heavy lifting of racking, stacking, and powering servers, which means that you can focus on your customers and business projects instead of the IT infrastructure.</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Analyze and attribute expenditure</a:t>
            </a:r>
            <a:r>
              <a:rPr i="0" lang="en-US"/>
              <a:t> – </a:t>
            </a:r>
            <a:r>
              <a:rPr lang="en-US">
                <a:solidFill>
                  <a:schemeClr val="dk1"/>
                </a:solidFill>
                <a:latin typeface="Calibri"/>
                <a:ea typeface="Calibri"/>
                <a:cs typeface="Calibri"/>
                <a:sym typeface="Calibri"/>
              </a:rPr>
              <a:t>The cloud makes it easier to accurately identify system usage and costs, and attribute IT costs to individual workload owners. Having this capability helps you measure return on investment (ROI) and gives workload owners an opportunity to optimize their resources and reduce costs.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31f684a12eb_2_1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5" name="Google Shape;1885;g31f684a12eb_2_12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activity that you just completed is similar to how you would use the AWS Well-Architected Tool. </a:t>
            </a:r>
            <a:br>
              <a:rPr lang="en-US"/>
            </a:br>
            <a:endParaRPr/>
          </a:p>
          <a:p>
            <a:pPr indent="0" lvl="0" marL="0" rtl="0" algn="l">
              <a:spcBef>
                <a:spcPts val="0"/>
              </a:spcBef>
              <a:spcAft>
                <a:spcPts val="0"/>
              </a:spcAft>
              <a:buNone/>
            </a:pPr>
            <a:r>
              <a:rPr lang="en-US"/>
              <a:t>The AWS Well-Architected Tool helps you review the state of your workloads and compare them to the latest AWS architectural best practices. It gives you access to knowledge and best practices used by AWS architects, whenever you need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tool is available in the AWS Management Console. You define your workload and answer a series of questions in the areas of operational excellence, security, reliability, performance efficiency, and cost optimization (as defined in the AWS Well-Architected Framework). The AWS Well-Architected Tool then delivers an action plan with step-by-step guidance on how to improve your workload for the cloud.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AWS Well-Architected Tool provides a consistent process for you to review and measure your cloud architectures. You can use the results that the tool provides to identify next steps for improvement, drive architectural decisions, and bring architecture considerations into your corporate governance process.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31f684a12eb_2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7" name="Google Shape;1727;g31f684a12eb_2_5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The AWS Well-Architected Framework is organized into six </a:t>
            </a:r>
            <a:r>
              <a:rPr b="0" i="0" lang="en-US">
                <a:solidFill>
                  <a:schemeClr val="dk1"/>
                </a:solidFill>
                <a:latin typeface="Calibri"/>
                <a:ea typeface="Calibri"/>
                <a:cs typeface="Calibri"/>
                <a:sym typeface="Calibri"/>
              </a:rPr>
              <a:t>pillars:</a:t>
            </a:r>
            <a:r>
              <a:rPr lang="en-US">
                <a:solidFill>
                  <a:schemeClr val="dk1"/>
                </a:solidFill>
                <a:latin typeface="Calibri"/>
                <a:ea typeface="Calibri"/>
                <a:cs typeface="Calibri"/>
                <a:sym typeface="Calibri"/>
              </a:rPr>
              <a:t> operational excellence, security, reliability, performance efficiency, cost optimization, and sustainability.  The first five pillars have been part of the framework since the framework's introduction in 2015. The sustainability pillar was added as the sixth pillar in 2021 </a:t>
            </a:r>
            <a:r>
              <a:rPr lang="en-US"/>
              <a:t>to help organizations learn how to minimize the environmental impacts of running cloud workloads.</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The remainder of this module focuses on the first five pillars (</a:t>
            </a:r>
            <a:r>
              <a:rPr lang="en-US">
                <a:solidFill>
                  <a:schemeClr val="dk1"/>
                </a:solidFill>
                <a:latin typeface="Calibri"/>
                <a:ea typeface="Calibri"/>
                <a:cs typeface="Calibri"/>
                <a:sym typeface="Calibri"/>
              </a:rPr>
              <a:t>operational excellence, security, reliability, performance efficiency, cost optimization)</a:t>
            </a:r>
            <a:r>
              <a:rPr b="0" lang="en-US"/>
              <a:t> and leads you through a review of an example architecture against each pillar's design principles. </a:t>
            </a:r>
            <a:endParaRPr/>
          </a:p>
          <a:p>
            <a:pPr indent="0" lvl="0" marL="0" rtl="0" algn="l">
              <a:spcBef>
                <a:spcPts val="0"/>
              </a:spcBef>
              <a:spcAft>
                <a:spcPts val="0"/>
              </a:spcAft>
              <a:buNone/>
            </a:pPr>
            <a:r>
              <a:rPr b="0" lang="en-US">
                <a:solidFill>
                  <a:schemeClr val="dk1"/>
                </a:solidFill>
                <a:latin typeface="Calibri"/>
                <a:ea typeface="Calibri"/>
                <a:cs typeface="Calibri"/>
                <a:sym typeface="Calibri"/>
              </a:rPr>
              <a:t>For more about the sustainability pillar, refer to the sustainability pillar section within the Well-Architected Framework documentation</a:t>
            </a:r>
            <a:r>
              <a:rPr lang="en-US"/>
              <a:t> see </a:t>
            </a:r>
            <a:r>
              <a:rPr lang="en-US" u="sng">
                <a:solidFill>
                  <a:schemeClr val="hlink"/>
                </a:solidFill>
                <a:hlinkClick r:id="rId2"/>
              </a:rPr>
              <a:t>https://docs.aws.amazon.com/wellarchitected/latest/sustainability-pillar/sustainability-pillar.html</a:t>
            </a:r>
            <a:r>
              <a:rPr lang="en-US"/>
              <a:t>.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1" lang="en-US">
                <a:latin typeface="Calibri"/>
                <a:ea typeface="Calibri"/>
                <a:cs typeface="Calibri"/>
                <a:sym typeface="Calibri"/>
              </a:rPr>
              <a:t>For accessibility:</a:t>
            </a:r>
            <a:r>
              <a:rPr lang="en-US">
                <a:latin typeface="Calibri"/>
                <a:ea typeface="Calibri"/>
                <a:cs typeface="Calibri"/>
                <a:sym typeface="Calibri"/>
              </a:rPr>
              <a:t> The pillars include operational excellence, security, reliability, performance efficiency, cost optimization, and sustainability. </a:t>
            </a:r>
            <a:r>
              <a:rPr b="1" lang="en-US">
                <a:latin typeface="Calibri"/>
                <a:ea typeface="Calibri"/>
                <a:cs typeface="Calibri"/>
                <a:sym typeface="Calibri"/>
              </a:rPr>
              <a:t>End of accessibility description.</a:t>
            </a:r>
            <a:endParaRPr>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31f684a12eb_2_1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2" name="Google Shape;1892;g31f684a12eb_2_12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i="1" lang="en-US"/>
              <a:t>Reliability</a:t>
            </a:r>
            <a:r>
              <a:rPr lang="en-US"/>
              <a:t> is a measure of your system’s ability to provide functionality when desired by the user. Because "everything fails, all the time," you should think of reliability in statistical terms. Reliability is the probability that an entire system will function as intended for a specified period. Note that a system includes all system components, such as hardware, firmware, and software. Failure of system components impacts the availability of the system.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To understand reliability, it is helpful to consider the familiar example of a car. The car is the system. Each of the car’s components (for example, cooling, ignition, and brakes) must work together in order for the car to work properly. If you try to start the car and the ignition fails, you cannot drive anywhere—the car is not available. If the ignition fails repeatedly, your car is not considered reliable.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A common way to measure reliability is to use statistical measurements, such as Mean Time Between Failures (MTBF). MTBF is the total time in service over the number of failures.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31f684a12eb_2_1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5" name="Google Shape;1915;g31f684a12eb_2_1236:notes"/>
          <p:cNvSpPr txBox="1"/>
          <p:nvPr>
            <p:ph idx="1" type="body"/>
          </p:nvPr>
        </p:nvSpPr>
        <p:spPr>
          <a:xfrm>
            <a:off x="869949" y="4840165"/>
            <a:ext cx="6032500" cy="451484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Though events that might disrupt an application’s availability cannot always be predicted, you can build availability into your architecture design. </a:t>
            </a:r>
            <a:r>
              <a:rPr lang="en-US"/>
              <a:t>There are three factors that determine the overall availability of your application:</a:t>
            </a:r>
            <a:endParaRPr/>
          </a:p>
          <a:p>
            <a:pPr indent="-171450" lvl="1" marL="171450" marR="0" rtl="0" algn="l">
              <a:lnSpc>
                <a:spcPct val="100000"/>
              </a:lnSpc>
              <a:spcBef>
                <a:spcPts val="0"/>
              </a:spcBef>
              <a:spcAft>
                <a:spcPts val="0"/>
              </a:spcAft>
              <a:buClr>
                <a:schemeClr val="dk1"/>
              </a:buClr>
              <a:buSzPts val="1200"/>
              <a:buFont typeface="Arial"/>
              <a:buChar char="•"/>
            </a:pPr>
            <a:r>
              <a:rPr b="0" i="1" lang="en-US"/>
              <a:t>Fault tolerance</a:t>
            </a:r>
            <a:r>
              <a:rPr lang="en-US"/>
              <a:t> refers to the </a:t>
            </a:r>
            <a:r>
              <a:rPr i="1" lang="en-US"/>
              <a:t>built-in redundancy </a:t>
            </a:r>
            <a:r>
              <a:rPr lang="en-US"/>
              <a:t>of an application's components and the </a:t>
            </a:r>
            <a:r>
              <a:rPr b="0" i="1" lang="en-US"/>
              <a:t>ability of the application to remain operational</a:t>
            </a:r>
            <a:r>
              <a:rPr b="1" lang="en-US"/>
              <a:t> </a:t>
            </a:r>
            <a:r>
              <a:rPr lang="en-US"/>
              <a:t>even if some of its components fail. </a:t>
            </a:r>
            <a:r>
              <a:rPr b="0" i="0" lang="en-US">
                <a:solidFill>
                  <a:schemeClr val="dk1"/>
                </a:solidFill>
                <a:latin typeface="Calibri"/>
                <a:ea typeface="Calibri"/>
                <a:cs typeface="Calibri"/>
                <a:sym typeface="Calibri"/>
              </a:rPr>
              <a:t>Fault tolerance relies on specialized hardware to detect failure in a system component (such as a processor, memory board, power supply, I/O subsystem, or storage subsystem) and instantaneously switch to a redundant hardware component. The fault-tolerant model does not address software failures, which are the most common reason for downtime. </a:t>
            </a:r>
            <a:endParaRPr/>
          </a:p>
          <a:p>
            <a:pPr indent="-171450" lvl="1" marL="171450" marR="0" rtl="0" algn="l">
              <a:lnSpc>
                <a:spcPct val="100000"/>
              </a:lnSpc>
              <a:spcBef>
                <a:spcPts val="0"/>
              </a:spcBef>
              <a:spcAft>
                <a:spcPts val="0"/>
              </a:spcAft>
              <a:buClr>
                <a:schemeClr val="dk1"/>
              </a:buClr>
              <a:buSzPts val="1200"/>
              <a:buFont typeface="Arial"/>
              <a:buChar char="•"/>
            </a:pPr>
            <a:r>
              <a:rPr b="0" i="1" lang="en-US"/>
              <a:t>Scalability</a:t>
            </a:r>
            <a:r>
              <a:rPr lang="en-US"/>
              <a:t> is the ability of your application to accommodate increases in capacity needs, remain available, and perform within your required standards. It does not guarantee availability, but it contributes to your application's availability.</a:t>
            </a:r>
            <a:endParaRPr/>
          </a:p>
          <a:p>
            <a:pPr indent="-171450" lvl="1" marL="171450" marR="0" rtl="0" algn="l">
              <a:lnSpc>
                <a:spcPct val="100000"/>
              </a:lnSpc>
              <a:spcBef>
                <a:spcPts val="0"/>
              </a:spcBef>
              <a:spcAft>
                <a:spcPts val="0"/>
              </a:spcAft>
              <a:buClr>
                <a:schemeClr val="dk1"/>
              </a:buClr>
              <a:buSzPts val="1200"/>
              <a:buFont typeface="Arial"/>
              <a:buChar char="•"/>
            </a:pPr>
            <a:r>
              <a:rPr b="0" i="1" lang="en-US"/>
              <a:t>Recoverability</a:t>
            </a:r>
            <a:r>
              <a:rPr lang="en-US"/>
              <a:t> is the ability to restore service quickly and without lost data if a disaster makes your components unavailable, or it destroys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latin typeface="Calibri"/>
                <a:ea typeface="Calibri"/>
                <a:cs typeface="Calibri"/>
                <a:sym typeface="Calibri"/>
              </a:rPr>
              <a:t>Keep in mind that improving availability usually leads to increased cost. When you consider how to make your environment more available, it's important to balance the cost of the improvement with the benefit to your users. </a:t>
            </a: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Do you want to ensure that your application is always alive or reachable, or do you want to ensure that it is servicing requests within an acceptable level of performance?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31f684a12eb_2_1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3" name="Google Shape;1923;g31f684a12eb_2_1243:notes"/>
          <p:cNvSpPr txBox="1"/>
          <p:nvPr>
            <p:ph idx="1" type="body"/>
          </p:nvPr>
        </p:nvSpPr>
        <p:spPr>
          <a:xfrm>
            <a:off x="869950" y="4906107"/>
            <a:ext cx="6124575" cy="448407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AWS Trusted Advisor is an online tool that provides real-time guidance to help you provision your resources following AWS best practices.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AWS Trusted Advisor looks at your entire AWS environment and gives you recommendations in five categories:</a:t>
            </a:r>
            <a:endParaRPr/>
          </a:p>
          <a:p>
            <a:pPr indent="-171450" lvl="0" marL="171450" rtl="0" algn="l">
              <a:spcBef>
                <a:spcPts val="0"/>
              </a:spcBef>
              <a:spcAft>
                <a:spcPts val="0"/>
              </a:spcAft>
              <a:buClr>
                <a:schemeClr val="dk1"/>
              </a:buClr>
              <a:buSzPts val="1200"/>
              <a:buFont typeface="Arial"/>
              <a:buChar char="•"/>
            </a:pPr>
            <a:r>
              <a:rPr i="1" lang="en-US"/>
              <a:t>Cost Optimization</a:t>
            </a:r>
            <a:r>
              <a:rPr i="0" lang="en-US"/>
              <a:t> – </a:t>
            </a:r>
            <a:r>
              <a:rPr lang="en-US"/>
              <a:t>AWS Trusted Advisor looks at your resource use and makes recommendations to help you optimize cost by eliminating unused and idle resources, or by making commitments to reserved capacity.</a:t>
            </a:r>
            <a:endParaRPr/>
          </a:p>
          <a:p>
            <a:pPr indent="-171450" lvl="0" marL="171450" marR="0" rtl="0" algn="l">
              <a:lnSpc>
                <a:spcPct val="100000"/>
              </a:lnSpc>
              <a:spcBef>
                <a:spcPts val="0"/>
              </a:spcBef>
              <a:spcAft>
                <a:spcPts val="0"/>
              </a:spcAft>
              <a:buClr>
                <a:schemeClr val="dk1"/>
              </a:buClr>
              <a:buSzPts val="1200"/>
              <a:buFont typeface="Arial"/>
              <a:buChar char="•"/>
            </a:pPr>
            <a:r>
              <a:rPr i="1" lang="en-US"/>
              <a:t>Performance</a:t>
            </a:r>
            <a:r>
              <a:rPr i="0" lang="en-US"/>
              <a:t> – </a:t>
            </a:r>
            <a:r>
              <a:rPr lang="en-US"/>
              <a:t>Improve the performance of your service by checking your service limits, ensuring you take advantage of provisioned throughput, and monitoring for overutilized instances.</a:t>
            </a:r>
            <a:endParaRPr/>
          </a:p>
          <a:p>
            <a:pPr indent="-171450" lvl="0" marL="171450" rtl="0" algn="l">
              <a:spcBef>
                <a:spcPts val="0"/>
              </a:spcBef>
              <a:spcAft>
                <a:spcPts val="0"/>
              </a:spcAft>
              <a:buClr>
                <a:schemeClr val="dk1"/>
              </a:buClr>
              <a:buSzPts val="1200"/>
              <a:buFont typeface="Arial"/>
              <a:buChar char="•"/>
            </a:pPr>
            <a:r>
              <a:rPr i="1" lang="en-US"/>
              <a:t>Security</a:t>
            </a:r>
            <a:r>
              <a:rPr i="0" lang="en-US"/>
              <a:t> – </a:t>
            </a:r>
            <a:r>
              <a:rPr lang="en-US"/>
              <a:t>Improve the security of your application by closing gaps, enabling various AWS security features, and examining your permissions.</a:t>
            </a:r>
            <a:endParaRPr/>
          </a:p>
          <a:p>
            <a:pPr indent="-171450" lvl="0" marL="171450" rtl="0" algn="l">
              <a:spcBef>
                <a:spcPts val="0"/>
              </a:spcBef>
              <a:spcAft>
                <a:spcPts val="0"/>
              </a:spcAft>
              <a:buClr>
                <a:schemeClr val="dk1"/>
              </a:buClr>
              <a:buSzPts val="1200"/>
              <a:buFont typeface="Arial"/>
              <a:buChar char="•"/>
            </a:pPr>
            <a:r>
              <a:rPr i="1" lang="en-US"/>
              <a:t>Fault Tolerance</a:t>
            </a:r>
            <a:r>
              <a:rPr i="0" lang="en-US"/>
              <a:t> – </a:t>
            </a:r>
            <a:r>
              <a:rPr lang="en-US"/>
              <a:t>Increase the availability and redundancy of your AWS application by taking advantage of automatic scaling, health checks, Multi-AZ deployments, and backup capabilities.</a:t>
            </a:r>
            <a:endParaRPr/>
          </a:p>
          <a:p>
            <a:pPr indent="-171450" lvl="0" marL="171450" rtl="0" algn="l">
              <a:spcBef>
                <a:spcPts val="0"/>
              </a:spcBef>
              <a:spcAft>
                <a:spcPts val="0"/>
              </a:spcAft>
              <a:buClr>
                <a:schemeClr val="dk1"/>
              </a:buClr>
              <a:buSzPts val="1200"/>
              <a:buFont typeface="Arial"/>
              <a:buChar char="•"/>
            </a:pPr>
            <a:r>
              <a:rPr i="1" lang="en-US"/>
              <a:t>Service Limits</a:t>
            </a:r>
            <a:r>
              <a:rPr i="0" lang="en-US"/>
              <a:t> – </a:t>
            </a:r>
            <a:r>
              <a:rPr lang="en-US"/>
              <a:t>AWS Trusted Advisor checks for service usage that is more than 80 percent of the service limit. Values are based on a snapshot, so your current usage might differ. Limit and usage data can take up to 24 hours to reflect any changes.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For a detailed description of the information that AWS Trusted Advisor provides, see AWS Trusted Advisor Best Practice Checks at </a:t>
            </a:r>
            <a:r>
              <a:rPr lang="en-US" u="sng">
                <a:solidFill>
                  <a:schemeClr val="hlink"/>
                </a:solidFill>
                <a:hlinkClick r:id="rId2"/>
              </a:rPr>
              <a:t>https://docs.aws.amazon.com/awssupport/latest/user/trusted-advisor-check-reference.html</a:t>
            </a:r>
            <a:r>
              <a:rPr lang="en-US"/>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31f684a12eb_2_1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0" name="Google Shape;1940;g31f684a12eb_2_13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1941" name="Google Shape;1941;g31f684a12eb_2_13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31f684a12eb_2_1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6" name="Google Shape;1946;g31f684a12eb_2_13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1947" name="Google Shape;1947;g31f684a12eb_2_13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31f684a12eb_2_1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2" name="Google Shape;1952;g31f684a12eb_2_13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1,3,4</a:t>
            </a:r>
            <a:endParaRPr/>
          </a:p>
        </p:txBody>
      </p:sp>
      <p:sp>
        <p:nvSpPr>
          <p:cNvPr id="1953" name="Google Shape;1953;g31f684a12eb_2_13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31f684a12eb_2_1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8" name="Google Shape;1958;g31f684a12eb_2_13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1,5</a:t>
            </a:r>
            <a:endParaRPr/>
          </a:p>
        </p:txBody>
      </p:sp>
      <p:sp>
        <p:nvSpPr>
          <p:cNvPr id="1959" name="Google Shape;1959;g31f684a12eb_2_13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31f684a12eb_2_1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4" name="Google Shape;1964;g31f684a12eb_2_13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1965" name="Google Shape;1965;g31f684a12eb_2_13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31f684a12eb_2_1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0" name="Google Shape;1970;g31f684a12eb_2_14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1971" name="Google Shape;1971;g31f684a12eb_2_14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31f684a12eb_2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6" name="Google Shape;1976;g31f684a12eb_2_14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1977" name="Google Shape;1977;g31f684a12eb_2_14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31f684a12eb_2_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4" name="Google Shape;1734;g31f684a12eb_2_5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pillar includes a set of design principles and best practice areas. Each best practice area aligns to questions a reviewer should ask when designing an architecture.  The questions for each pillar are part of the Well-Architected Framework Appendix.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31f684a12eb_2_1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2" name="Google Shape;1982;g31f684a12eb_2_14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1983" name="Google Shape;1983;g31f684a12eb_2_14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31f684a12eb_2_1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8" name="Google Shape;1988;g31f684a12eb_2_14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1989" name="Google Shape;1989;g31f684a12eb_2_14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31f684a12eb_2_1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4" name="Google Shape;1994;g31f684a12eb_2_14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1995" name="Google Shape;1995;g31f684a12eb_2_14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1f684a12eb_2_14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0" name="Google Shape;2000;g31f684a12eb_2_1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31f684a12eb_2_14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5" name="Google Shape;2005;g31f684a12eb_2_1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31f684a12eb_2_14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0" name="Google Shape;2010;g31f684a12eb_2_1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31f684a12eb_2_1439: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5" name="Google Shape;2015;g31f684a12eb_2_1439: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Modern high-traffic websites must serve hundreds of thousands—if not millions—of concurrent requests from users or clients, and then return the correct text, images, video, or application data in a fast and reliable manner. Additional servers are generally required to meet these high volumes.</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Elastic Load Balancing is an AWS service that distributes incoming application or network traffic across multiple targets—such as Amazon Elastic Compute Cloud (Amazon EC2) instances, containers, internet protocol (IP) addresses, and Lambda functions—in a single Availability Zone or across multiple Availability Zones. Elastic Load Balancing scales your load balancer as traffic to your application changes over time. It can automatically scale to most workloads.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31f684a12eb_2_1466: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3" name="Google Shape;2043;g31f684a12eb_2_1466: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chemeClr val="dk1"/>
                </a:solidFill>
              </a:rPr>
              <a:t>Elastic Load Balancing is available in three</a:t>
            </a:r>
            <a:r>
              <a:rPr b="0" lang="en-US">
                <a:solidFill>
                  <a:schemeClr val="dk1"/>
                </a:solidFill>
              </a:rPr>
              <a:t> </a:t>
            </a:r>
            <a:r>
              <a:rPr b="0" i="0" lang="en-US">
                <a:solidFill>
                  <a:schemeClr val="dk1"/>
                </a:solidFill>
              </a:rPr>
              <a:t>types:</a:t>
            </a:r>
            <a:endParaRPr>
              <a:solidFill>
                <a:schemeClr val="dk1"/>
              </a:solidFill>
            </a:endParaRPr>
          </a:p>
          <a:p>
            <a:pPr indent="-171450" lvl="0" marL="171450" marR="0" rtl="0" algn="l">
              <a:lnSpc>
                <a:spcPct val="100000"/>
              </a:lnSpc>
              <a:spcBef>
                <a:spcPts val="0"/>
              </a:spcBef>
              <a:spcAft>
                <a:spcPts val="0"/>
              </a:spcAft>
              <a:buClr>
                <a:schemeClr val="dk1"/>
              </a:buClr>
              <a:buSzPts val="1200"/>
              <a:buFont typeface="Arial"/>
              <a:buChar char="•"/>
            </a:pPr>
            <a:r>
              <a:rPr lang="en-US"/>
              <a:t>An </a:t>
            </a:r>
            <a:r>
              <a:rPr i="1" lang="en-US"/>
              <a:t>Application Load Balancer</a:t>
            </a:r>
            <a:r>
              <a:rPr lang="en-US"/>
              <a:t> operates at the application level (Open Systems Interconnection, or OSI, model layer 7). It routes traffic to targets—Amazon Elastic Compute Cloud (Amazon EC2) instances, containers, Internet Protocol (IP) addresses, and Lambda functions—based on the content of the request. It is ideal for advanced load balancing of Hypertext Transfer Protocol (HTTP) and Secure HTTP (HTTPS) traffic. An Application Load Balancer provides advanced request routing that is targeted at delivery of modern application architectures, including microservices and container-based applications. An Application Load Balancer simplifies and improves the security of your application by ensuring that the latest Secure Sockets Layer/Transport Layer Security (SSL/TLS) ciphers and protocols are used at all times.</a:t>
            </a:r>
            <a:endParaRPr/>
          </a:p>
          <a:p>
            <a:pPr indent="-171450" lvl="0" marL="171450" marR="0" rtl="0" algn="l">
              <a:lnSpc>
                <a:spcPct val="100000"/>
              </a:lnSpc>
              <a:spcBef>
                <a:spcPts val="0"/>
              </a:spcBef>
              <a:spcAft>
                <a:spcPts val="0"/>
              </a:spcAft>
              <a:buClr>
                <a:schemeClr val="dk1"/>
              </a:buClr>
              <a:buSzPts val="1200"/>
              <a:buFont typeface="Arial"/>
              <a:buChar char="•"/>
            </a:pPr>
            <a:r>
              <a:rPr lang="en-US"/>
              <a:t>A </a:t>
            </a:r>
            <a:r>
              <a:rPr i="1" lang="en-US"/>
              <a:t>Network Load Balancer</a:t>
            </a:r>
            <a:r>
              <a:rPr lang="en-US"/>
              <a:t> operates at the network transport level (OSI model layer 4), routing connections to targets—EC2 instances, microservices, and containers—based on IP protocol data. It works well for load balancing both Transmission Control Protocol (TCP) and User Datagram Protocol (UDP) traffic. A Network Load Balancer is capable of handling millions of requests per second while maintaining ultra-low latencies. A Network Load Balancer is optimized to handle sudden and volatile network traffic patterns.  </a:t>
            </a:r>
            <a:endParaRPr/>
          </a:p>
          <a:p>
            <a:pPr indent="-171450" lvl="0" marL="171450" marR="0" rtl="0" algn="l">
              <a:lnSpc>
                <a:spcPct val="100000"/>
              </a:lnSpc>
              <a:spcBef>
                <a:spcPts val="0"/>
              </a:spcBef>
              <a:spcAft>
                <a:spcPts val="0"/>
              </a:spcAft>
              <a:buClr>
                <a:schemeClr val="dk1"/>
              </a:buClr>
              <a:buSzPts val="1200"/>
              <a:buFont typeface="Arial"/>
              <a:buChar char="•"/>
            </a:pPr>
            <a:r>
              <a:rPr lang="en-US">
                <a:solidFill>
                  <a:schemeClr val="dk1"/>
                </a:solidFill>
              </a:rPr>
              <a:t>A </a:t>
            </a:r>
            <a:r>
              <a:rPr i="1" lang="en-US"/>
              <a:t>Classic Load Balancer</a:t>
            </a:r>
            <a:r>
              <a:rPr lang="en-US"/>
              <a:t> provides basic load balancing across multiple EC2 instances, and it operates at both the application level and network transport level. A Classic Load Balancer supports the load balancing of applications that use HTTP, HTTPS, TCP, and SSL. The Classic Load Balancer is an older implementation.  When possible, AWS recommends that you use a dedicated Application Load Balancer or Network Load Balancer. </a:t>
            </a:r>
            <a:endParaRPr/>
          </a:p>
          <a:p>
            <a:pPr indent="0" lvl="0" marL="0" marR="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To learn more about the differences between the three types of load balancers, see </a:t>
            </a:r>
            <a:r>
              <a:rPr i="1" lang="en-US">
                <a:solidFill>
                  <a:schemeClr val="dk1"/>
                </a:solidFill>
              </a:rPr>
              <a:t>Product comparisons</a:t>
            </a:r>
            <a:r>
              <a:rPr lang="en-US">
                <a:solidFill>
                  <a:schemeClr val="dk1"/>
                </a:solidFill>
              </a:rPr>
              <a:t> on the Elastic Load </a:t>
            </a:r>
            <a:r>
              <a:rPr lang="en-US"/>
              <a:t>Balancing Features Page </a:t>
            </a:r>
            <a:r>
              <a:rPr lang="en-US" u="sng">
                <a:solidFill>
                  <a:schemeClr val="hlink"/>
                </a:solidFill>
                <a:hlinkClick r:id="rId2"/>
              </a:rPr>
              <a:t>https://aws.amazon.com/elasticloadbalancing/features/?nc=sn&amp;loc=2</a:t>
            </a:r>
            <a:r>
              <a:rPr lang="en-US"/>
              <a:t>.</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31f684a12eb_2_14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0" name="Google Shape;2050;g31f684a12eb_2_1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31f684a12eb_2_14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8" name="Google Shape;2058;g31f684a12eb_2_1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31f684a12eb_2_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5" name="Google Shape;1745;g31f684a12eb_2_5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Operational Excellence pillar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31f684a12eb_2_14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6" name="Google Shape;2066;g31f684a12eb_2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31f684a12eb_2_14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4" name="Google Shape;2074;g31f684a12eb_2_1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31f684a12eb_2_15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2" name="Google Shape;2082;g31f684a12eb_2_1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31f684a12eb_2_15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0" name="Google Shape;2090;g31f684a12eb_2_1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31f684a12eb_2_1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9" name="Google Shape;2099;g31f684a12eb_2_15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0" name="Google Shape;2100;g31f684a12eb_2_15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31f684a12eb_2_15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8" name="Google Shape;2108;g31f684a12eb_2_1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31f684a12eb_2_1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6" name="Google Shape;2116;g31f684a12eb_2_15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7" name="Google Shape;2117;g31f684a12eb_2_15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31f684a12eb_2_1538: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5" name="Google Shape;2125;g31f684a12eb_2_1538: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 load balancer accepts incoming traffic from clients and routes requests to its registered targets (such as EC2 instances) in one or more Availability Zones.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a:t>You configure your load balancer to accept incoming traffic by specifying one or more </a:t>
            </a:r>
            <a:r>
              <a:rPr i="1" lang="en-US"/>
              <a:t>listeners</a:t>
            </a:r>
            <a:r>
              <a:rPr lang="en-US"/>
              <a:t>. A listener is a process that checks for connection requests. It is configured with a protocol and port number for connections from clients to the load balancer. Similarly, it is configured with a protocol and port number for connections from the load balancer to the targets.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You can also configure your load balancer to perform </a:t>
            </a:r>
            <a:r>
              <a:rPr i="1" lang="en-US"/>
              <a:t>health checks</a:t>
            </a:r>
            <a:r>
              <a:rPr lang="en-US"/>
              <a:t>, which are used to monitor the health of the registered targets so that the load balancer only sends requests to the healthy instances. When the load balancer detects an unhealthy target, it stops routing traffic to that target. It then resumes routing traffic to that target when it detects that the target is healthy again.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is a key difference in how the load balancer types are configured. With Application Load Balancers and Network Load Balancers, you register targets in </a:t>
            </a:r>
            <a:r>
              <a:rPr i="1" lang="en-US"/>
              <a:t>target groups</a:t>
            </a:r>
            <a:r>
              <a:rPr lang="en-US"/>
              <a:t>, and route traffic to the target groups. With Classic Load Balancers, you register instances with the load balancer.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31f684a12eb_2_15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6" name="Google Shape;2166;g31f684a12eb_2_1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31f684a12eb_2_15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1" name="Google Shape;2171;g31f684a12eb_2_1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31f684a12eb_2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1" name="Google Shape;1751;g31f684a12eb_2_5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The </a:t>
            </a:r>
            <a:r>
              <a:rPr i="1" lang="en-US">
                <a:solidFill>
                  <a:schemeClr val="dk1"/>
                </a:solidFill>
                <a:latin typeface="Calibri"/>
                <a:ea typeface="Calibri"/>
                <a:cs typeface="Calibri"/>
                <a:sym typeface="Calibri"/>
              </a:rPr>
              <a:t>Operational Excellence pillar </a:t>
            </a:r>
            <a:r>
              <a:rPr lang="en-US">
                <a:solidFill>
                  <a:schemeClr val="dk1"/>
                </a:solidFill>
                <a:latin typeface="Calibri"/>
                <a:ea typeface="Calibri"/>
                <a:cs typeface="Calibri"/>
                <a:sym typeface="Calibri"/>
              </a:rPr>
              <a:t>focuses on the ability to run and monitor systems to deliver business value, and to continually improve supporting processes and procedures. Key topics include: automating changes, responding to events, and defining standards to manage daily operations.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31f684a12eb_2_15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6" name="Google Shape;2176;g31f684a12eb_2_1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31f684a12eb_2_1590: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1" name="Google Shape;2181;g31f684a12eb_2_1590:notes"/>
          <p:cNvSpPr txBox="1"/>
          <p:nvPr>
            <p:ph idx="1" type="body"/>
          </p:nvPr>
        </p:nvSpPr>
        <p:spPr>
          <a:xfrm>
            <a:off x="777875" y="4840287"/>
            <a:ext cx="6216650" cy="382892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There are many reasons to use a load balancer: </a:t>
            </a:r>
            <a:endParaRPr/>
          </a:p>
          <a:p>
            <a:pPr indent="-171450" lvl="0" marL="171450" marR="0" rtl="0" algn="l">
              <a:lnSpc>
                <a:spcPct val="100000"/>
              </a:lnSpc>
              <a:spcBef>
                <a:spcPts val="0"/>
              </a:spcBef>
              <a:spcAft>
                <a:spcPts val="0"/>
              </a:spcAft>
              <a:buClr>
                <a:schemeClr val="dk1"/>
              </a:buClr>
              <a:buSzPts val="1200"/>
              <a:buFont typeface="Arial"/>
              <a:buChar char="•"/>
            </a:pPr>
            <a:r>
              <a:rPr i="1" lang="en-US">
                <a:solidFill>
                  <a:schemeClr val="dk1"/>
                </a:solidFill>
              </a:rPr>
              <a:t>Achieve high availability and better fault tolerance for your applications</a:t>
            </a:r>
            <a:r>
              <a:rPr i="0" lang="en-US">
                <a:solidFill>
                  <a:schemeClr val="dk1"/>
                </a:solidFill>
              </a:rPr>
              <a:t> –</a:t>
            </a:r>
            <a:r>
              <a:rPr lang="en-US">
                <a:solidFill>
                  <a:schemeClr val="dk1"/>
                </a:solidFill>
              </a:rPr>
              <a:t> Elastic Load Balancing</a:t>
            </a:r>
            <a:r>
              <a:rPr b="0" lang="en-US">
                <a:solidFill>
                  <a:schemeClr val="dk1"/>
                </a:solidFill>
              </a:rPr>
              <a:t> balances </a:t>
            </a:r>
            <a:r>
              <a:rPr lang="en-US">
                <a:solidFill>
                  <a:schemeClr val="dk1"/>
                </a:solidFill>
              </a:rPr>
              <a:t>traffic across healthy targets in multiple Availability Zones. </a:t>
            </a:r>
            <a:r>
              <a:rPr lang="en-US"/>
              <a:t>If one or more of your targets in a single Availability Zone are unhealthy, Elastic Load Balancing will route traffic to healthy targets in other Availability Zones. After the targets return to a healthy state, load balancing will automatically resume traffic to them. </a:t>
            </a:r>
            <a:endParaRPr i="1">
              <a:solidFill>
                <a:schemeClr val="dk1"/>
              </a:solidFill>
            </a:endParaRPr>
          </a:p>
          <a:p>
            <a:pPr indent="-171450" lvl="0" marL="171450" marR="0" rtl="0" algn="l">
              <a:lnSpc>
                <a:spcPct val="100000"/>
              </a:lnSpc>
              <a:spcBef>
                <a:spcPts val="0"/>
              </a:spcBef>
              <a:spcAft>
                <a:spcPts val="0"/>
              </a:spcAft>
              <a:buClr>
                <a:schemeClr val="dk1"/>
              </a:buClr>
              <a:buSzPts val="1200"/>
              <a:buFont typeface="Arial"/>
              <a:buChar char="•"/>
            </a:pPr>
            <a:r>
              <a:rPr i="1" lang="en-US">
                <a:solidFill>
                  <a:schemeClr val="dk1"/>
                </a:solidFill>
              </a:rPr>
              <a:t>Automatically load balance your containerized applications</a:t>
            </a:r>
            <a:r>
              <a:rPr i="0" lang="en-US">
                <a:solidFill>
                  <a:schemeClr val="dk1"/>
                </a:solidFill>
              </a:rPr>
              <a:t> –</a:t>
            </a:r>
            <a:r>
              <a:rPr lang="en-US">
                <a:solidFill>
                  <a:schemeClr val="dk1"/>
                </a:solidFill>
              </a:rPr>
              <a:t> </a:t>
            </a:r>
            <a:r>
              <a:rPr lang="en-US"/>
              <a:t>With enhanced container support for Elastic Load Balancing, you can now load balance across multiple ports on the same EC2 instance. You can also take advantage of deep integration with Amazon Elastic Container Service (Amazon ECS), which provides a fully-managed container offering. You only need to register a service with a load balancer, and Amazon ECS transparently manages the registration and de-registration of Docker containers. The load balancer automatically detects the port and dynamically reconfigures itself.</a:t>
            </a:r>
            <a:endParaRPr/>
          </a:p>
          <a:p>
            <a:pPr indent="-171450" lvl="0" marL="171450" rtl="0" algn="l">
              <a:spcBef>
                <a:spcPts val="0"/>
              </a:spcBef>
              <a:spcAft>
                <a:spcPts val="0"/>
              </a:spcAft>
              <a:buClr>
                <a:schemeClr val="dk1"/>
              </a:buClr>
              <a:buSzPts val="1200"/>
              <a:buFont typeface="Arial"/>
              <a:buChar char="•"/>
            </a:pPr>
            <a:r>
              <a:rPr i="1" lang="en-US"/>
              <a:t>Automatically scale your applications</a:t>
            </a:r>
            <a:r>
              <a:rPr i="0" lang="en-US"/>
              <a:t> – </a:t>
            </a:r>
            <a:r>
              <a:rPr lang="en-US"/>
              <a:t>Elastic Load Balancing works with Amazon CloudWatch and Amazon EC2 Auto Scaling to help you scale your applications to the demands of your customers. Amazon CloudWatch alarms can trigger auto scaling for your EC2 instance fleet when the latency of any one of your EC2 instances exceeds a preconfigured threshold. Amazon EC2 Auto Scaling then provisions new instances and your applications will be ready to serve the next customer request. The load balancer will register the EC2 instance and direct traffic to it as needed.  </a:t>
            </a:r>
            <a:endParaRPr>
              <a:solidFill>
                <a:schemeClr val="dk1"/>
              </a:solidFill>
            </a:endParaRPr>
          </a:p>
          <a:p>
            <a:pPr indent="-171450" lvl="0" marL="171450" rtl="0" algn="l">
              <a:spcBef>
                <a:spcPts val="0"/>
              </a:spcBef>
              <a:spcAft>
                <a:spcPts val="0"/>
              </a:spcAft>
              <a:buClr>
                <a:schemeClr val="dk1"/>
              </a:buClr>
              <a:buSzPts val="1200"/>
              <a:buFont typeface="Arial"/>
              <a:buChar char="•"/>
            </a:pPr>
            <a:r>
              <a:rPr i="1" lang="en-US">
                <a:solidFill>
                  <a:schemeClr val="dk1"/>
                </a:solidFill>
              </a:rPr>
              <a:t>Use Elastic Load Balancing in your virtual private cloud (VPC)</a:t>
            </a:r>
            <a:r>
              <a:rPr i="0" lang="en-US">
                <a:solidFill>
                  <a:schemeClr val="dk1"/>
                </a:solidFill>
              </a:rPr>
              <a:t> – </a:t>
            </a:r>
            <a:r>
              <a:rPr lang="en-US">
                <a:solidFill>
                  <a:schemeClr val="dk1"/>
                </a:solidFill>
              </a:rPr>
              <a:t>You can use </a:t>
            </a:r>
            <a:r>
              <a:rPr lang="en-US"/>
              <a:t>Elastic Load Balancing to create a public entry point into your VPC, or to route request traffic between tiers of your application within your VPC. You can assign security groups to your load balancer to control which ports are open to a list of allowed sources. Because Elastic Load Balancing works with your VPC, all your existing network access control lists (network ACLs) and routing tables continue to provide additional network controls. When you create a load balancer in your VPC, you can specify whether the load balancer is public (default) or internal. If you select internal, you do not need to have an internet gateway to reach the load balancer, and the private IP addresses of the load balancer will be used in the load balancer’s Domain Name System (DNS) record.</a:t>
            </a:r>
            <a:endParaRPr i="1">
              <a:solidFill>
                <a:schemeClr val="dk1"/>
              </a:solidFill>
            </a:endParaRPr>
          </a:p>
          <a:p>
            <a:pPr indent="-171450" lvl="0" marL="171450" rtl="0" algn="l">
              <a:spcBef>
                <a:spcPts val="0"/>
              </a:spcBef>
              <a:spcAft>
                <a:spcPts val="0"/>
              </a:spcAft>
              <a:buClr>
                <a:schemeClr val="dk1"/>
              </a:buClr>
              <a:buSzPts val="1200"/>
              <a:buFont typeface="Arial"/>
              <a:buChar char="•"/>
            </a:pPr>
            <a:r>
              <a:rPr i="1" lang="en-US">
                <a:solidFill>
                  <a:schemeClr val="dk1"/>
                </a:solidFill>
              </a:rPr>
              <a:t>Enable hybrid load balancing</a:t>
            </a:r>
            <a:r>
              <a:rPr i="0" lang="en-US">
                <a:solidFill>
                  <a:schemeClr val="dk1"/>
                </a:solidFill>
              </a:rPr>
              <a:t> –</a:t>
            </a:r>
            <a:r>
              <a:rPr lang="en-US">
                <a:solidFill>
                  <a:schemeClr val="dk1"/>
                </a:solidFill>
              </a:rPr>
              <a:t> </a:t>
            </a:r>
            <a:r>
              <a:rPr lang="en-US"/>
              <a:t>Elastic Load Balancing enables you to load balance across AWS and on-premises resources by using the same load balancer. For example, if you must distribute application traffic across both AWS and on-premises resources, you can register all the resources to the same target group and associate the target group with a load balancer. Alternatively, you can use DNS-based weighted load balancing across AWS and on-premises resources by using two load balancers, with one load balancer for AWS and other load balancer for on-premises resources. You can also use hybrid load balancing to benefit separate applications where one application is in a VPC and the other application is in an on-premises location. Put the VPC targets in one target group and the on-premises targets in another target group, and then use content-based routing to route traffic to each target group.</a:t>
            </a:r>
            <a:endParaRPr/>
          </a:p>
          <a:p>
            <a:pPr indent="-171450" lvl="0" marL="171450" rtl="0" algn="l">
              <a:spcBef>
                <a:spcPts val="0"/>
              </a:spcBef>
              <a:spcAft>
                <a:spcPts val="0"/>
              </a:spcAft>
              <a:buClr>
                <a:schemeClr val="dk1"/>
              </a:buClr>
              <a:buSzPts val="1200"/>
              <a:buFont typeface="Arial"/>
              <a:buChar char="•"/>
            </a:pPr>
            <a:r>
              <a:rPr i="1" lang="en-US"/>
              <a:t>Invoking Lambda functions over HTTP(S)</a:t>
            </a:r>
            <a:r>
              <a:rPr i="0" lang="en-US"/>
              <a:t> –</a:t>
            </a:r>
            <a:r>
              <a:rPr lang="en-US"/>
              <a:t> Elastic Load Balancing supports invoking Lambda functions to serve HTTP(S) requests. This enables users to access serverless applications from any HTTP client, including web browsers. You can register Lambda functions as targets and use the support for content-based routing rules in Application Load Balancers to route requests to different Lambda functions. You can use an Application Load Balancer as a common HTTP endpoint for applications that use servers and serverless computing. You can build an entire website by using Lambda functions, or combine EC2 instances, containers, on-premises servers, and Lambda functions to build applications.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31f684a12eb_2_1613: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5" name="Google Shape;2205;g31f684a12eb_2_1613: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this activity, name the load balancer you would use for the given scenario.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31f684a12eb_2_162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7" name="Google Shape;2217;g31f684a12eb_2_1624: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answers are revealed.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31f684a12eb_2_164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5" name="Google Shape;2235;g31f684a12eb_2_1641: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use the following features to monitor your load balancers, analyze traffic patterns, and troubleshoot issues with your load balancers and targets:</a:t>
            </a:r>
            <a:endParaRPr/>
          </a:p>
          <a:p>
            <a:pPr indent="-171450" lvl="0" marL="171450" rtl="0" algn="l">
              <a:spcBef>
                <a:spcPts val="0"/>
              </a:spcBef>
              <a:spcAft>
                <a:spcPts val="0"/>
              </a:spcAft>
              <a:buClr>
                <a:schemeClr val="dk1"/>
              </a:buClr>
              <a:buSzPts val="1200"/>
              <a:buFont typeface="Arial"/>
              <a:buChar char="•"/>
            </a:pPr>
            <a:r>
              <a:rPr i="1" lang="en-US"/>
              <a:t>Amazon CloudWatch metrics</a:t>
            </a:r>
            <a:r>
              <a:rPr i="0" lang="en-US"/>
              <a:t> –</a:t>
            </a:r>
            <a:r>
              <a:rPr lang="en-US"/>
              <a:t> Elastic Load Balancing publishes data points to </a:t>
            </a:r>
            <a:r>
              <a:rPr i="0" lang="en-US"/>
              <a:t>Amazon CloudWatch </a:t>
            </a:r>
            <a:r>
              <a:rPr lang="en-US"/>
              <a:t>for your load balancers and your targets. CloudWatch enables you to retrieve statistics about those data points as an ordered set of time series data, known as </a:t>
            </a:r>
            <a:r>
              <a:rPr i="0" lang="en-US"/>
              <a:t>metrics</a:t>
            </a:r>
            <a:r>
              <a:rPr lang="en-US"/>
              <a:t>. You can use metrics to verify that your system is performing as expected. For example, you can create a CloudWatch alarm to monitor a specified metric and initiate an action (such as sending a notification to an email address) if the metric goes outside what you consider an acceptable range. </a:t>
            </a:r>
            <a:endParaRPr/>
          </a:p>
          <a:p>
            <a:pPr indent="-171450" lvl="0" marL="171450" rtl="0" algn="l">
              <a:spcBef>
                <a:spcPts val="0"/>
              </a:spcBef>
              <a:spcAft>
                <a:spcPts val="0"/>
              </a:spcAft>
              <a:buClr>
                <a:schemeClr val="dk1"/>
              </a:buClr>
              <a:buSzPts val="1200"/>
              <a:buFont typeface="Arial"/>
              <a:buChar char="•"/>
            </a:pPr>
            <a:r>
              <a:rPr i="1" lang="en-US"/>
              <a:t>Access logs</a:t>
            </a:r>
            <a:r>
              <a:rPr i="0" lang="en-US"/>
              <a:t> –</a:t>
            </a:r>
            <a:r>
              <a:rPr lang="en-US"/>
              <a:t> You can use </a:t>
            </a:r>
            <a:r>
              <a:rPr i="0" lang="en-US"/>
              <a:t>access logs </a:t>
            </a:r>
            <a:r>
              <a:rPr lang="en-US"/>
              <a:t>to capture detailed information about the requests that were made to your load balancer and store them as log files in Amazon Simple Storage Service (Amazon S3). You can use these access logs to analyze traffic patterns and to troubleshoot issues with your targets or backend applications.</a:t>
            </a:r>
            <a:endParaRPr/>
          </a:p>
          <a:p>
            <a:pPr indent="-171450" lvl="0" marL="171450" rtl="0" algn="l">
              <a:spcBef>
                <a:spcPts val="0"/>
              </a:spcBef>
              <a:spcAft>
                <a:spcPts val="0"/>
              </a:spcAft>
              <a:buClr>
                <a:schemeClr val="dk1"/>
              </a:buClr>
              <a:buSzPts val="1200"/>
              <a:buFont typeface="Arial"/>
              <a:buChar char="•"/>
            </a:pPr>
            <a:r>
              <a:rPr i="1" lang="en-US"/>
              <a:t>AWS CloudTrail logs</a:t>
            </a:r>
            <a:r>
              <a:rPr i="0" lang="en-US"/>
              <a:t> – </a:t>
            </a:r>
            <a:r>
              <a:rPr lang="en-US"/>
              <a:t>You can use </a:t>
            </a:r>
            <a:r>
              <a:rPr i="0" lang="en-US"/>
              <a:t>AWS CloudTrail </a:t>
            </a:r>
            <a:r>
              <a:rPr lang="en-US"/>
              <a:t>to capture detailed information about the calls that were made to the Elastic Load Balancing application programming interface (API) and store them as log files in Amazon S3. You can use these CloudTrail logs to determine who made the call, what calls were made, when the call was made, the source IP address of where the call came from, and so on.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31f684a12eb_2_1648: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3" name="Google Shape;2243;g31f684a12eb_2_1648: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use AWS efficiently, you need insight into your AWS resources.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you might want to know:</a:t>
            </a:r>
            <a:endParaRPr/>
          </a:p>
          <a:p>
            <a:pPr indent="-171450" lvl="0" marL="171450" rtl="0" algn="l">
              <a:spcBef>
                <a:spcPts val="0"/>
              </a:spcBef>
              <a:spcAft>
                <a:spcPts val="0"/>
              </a:spcAft>
              <a:buClr>
                <a:schemeClr val="dk1"/>
              </a:buClr>
              <a:buSzPts val="1200"/>
              <a:buFont typeface="Arial"/>
              <a:buChar char="•"/>
            </a:pPr>
            <a:r>
              <a:rPr lang="en-US"/>
              <a:t>When you should launch more Amazon EC2 instances?</a:t>
            </a:r>
            <a:endParaRPr/>
          </a:p>
          <a:p>
            <a:pPr indent="-171450" lvl="0" marL="171450" rtl="0" algn="l">
              <a:spcBef>
                <a:spcPts val="0"/>
              </a:spcBef>
              <a:spcAft>
                <a:spcPts val="0"/>
              </a:spcAft>
              <a:buClr>
                <a:schemeClr val="dk1"/>
              </a:buClr>
              <a:buSzPts val="1200"/>
              <a:buFont typeface="Arial"/>
              <a:buChar char="•"/>
            </a:pPr>
            <a:r>
              <a:rPr lang="en-US"/>
              <a:t>If your application’s performance or availability is being affected by a lack of sufficient capacity?</a:t>
            </a:r>
            <a:endParaRPr/>
          </a:p>
          <a:p>
            <a:pPr indent="-171450" lvl="0" marL="171450" marR="0" rtl="0" algn="l">
              <a:lnSpc>
                <a:spcPct val="100000"/>
              </a:lnSpc>
              <a:spcBef>
                <a:spcPts val="0"/>
              </a:spcBef>
              <a:spcAft>
                <a:spcPts val="0"/>
              </a:spcAft>
              <a:buClr>
                <a:schemeClr val="dk1"/>
              </a:buClr>
              <a:buSzPts val="1200"/>
              <a:buFont typeface="Arial"/>
              <a:buChar char="•"/>
            </a:pPr>
            <a:r>
              <a:rPr lang="en-US"/>
              <a:t>How much of your infrastructure is actually being used?</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How do you capture this information?</a:t>
            </a:r>
            <a:endParaRPr b="0" i="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31f684a12eb_2_165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0" name="Google Shape;2250;g31f684a12eb_2_1654:notes"/>
          <p:cNvSpPr txBox="1"/>
          <p:nvPr>
            <p:ph idx="1" type="body"/>
          </p:nvPr>
        </p:nvSpPr>
        <p:spPr>
          <a:xfrm>
            <a:off x="777875" y="4840288"/>
            <a:ext cx="6216650" cy="45850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You can capture this information with Amazon CloudWatch.</a:t>
            </a:r>
            <a:endParaRPr/>
          </a:p>
          <a:p>
            <a:pPr indent="0" lvl="0" marL="0" marR="0" rtl="0" algn="l">
              <a:lnSpc>
                <a:spcPct val="100000"/>
              </a:lnSpc>
              <a:spcBef>
                <a:spcPts val="0"/>
              </a:spcBef>
              <a:spcAft>
                <a:spcPts val="0"/>
              </a:spcAft>
              <a:buClr>
                <a:schemeClr val="dk1"/>
              </a:buClr>
              <a:buSzPts val="1200"/>
              <a:buFont typeface="Calibri"/>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t>Amazon CloudWatch is a monitoring and observability service that is built for DevOps engineers, developers, site reliability engineers (SRE), and IT managers. CloudWatch monitors your AWS resources (and the </a:t>
            </a:r>
            <a:r>
              <a:rPr lang="en-US">
                <a:solidFill>
                  <a:srgbClr val="000000"/>
                </a:solidFill>
              </a:rPr>
              <a:t>applications</a:t>
            </a:r>
            <a:r>
              <a:rPr lang="en-US"/>
              <a:t> that you run on AWS) in real time. You can use CloudWatch to collect and track metrics, which are variables that you can measure for your resources and </a:t>
            </a:r>
            <a:r>
              <a:rPr lang="en-US">
                <a:solidFill>
                  <a:srgbClr val="000000"/>
                </a:solidFill>
              </a:rPr>
              <a:t>applications</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create an alarm to monitor any Amazon CloudWatch metric in your account and use the alarm to automatically send a notification to an Amazon Simple Notification Service (Amazon SNS) topic or perform an Amazon EC2 Auto Scaling or Amazon EC2 action. For example, you can create alarms on the CPU utilization of an EC2 instance, Elastic Load Balancing request latency, Amazon DynamoDB table throughput, Amazon Simple Queue Service (Amazon SQS) queue length, or even the charges on your AWS bill. You can also create an alarm on custom metrics that are specific to your custom applications or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also use Amazon CloudWatch Events to define rules that match incoming events (or changes in your AWS environment) and route them to targets for processing. Targets can include Amazon EC2 instances, AWS Lambda functions, Kinesis streams, Amazon ECS tasks, Step Functions state machines, Amazon SNS topics, Amazon SQS queues, and built-in targets. CloudWatch Events becomes aware of operational changes as they occur. CloudWatch Events responds to these operational changes and takes corrective action as necessary, by sending messages to respond to the environment, activating functions, making changes, and capturing state information.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CloudWatch, you gain system-wide visibility into resource utilization, </a:t>
            </a:r>
            <a:r>
              <a:rPr lang="en-US">
                <a:solidFill>
                  <a:srgbClr val="000000"/>
                </a:solidFill>
              </a:rPr>
              <a:t>application</a:t>
            </a:r>
            <a:r>
              <a:rPr lang="en-US"/>
              <a:t> performance, and operational health. There is no upfront commitment or minimum fee; you </a:t>
            </a:r>
            <a:r>
              <a:rPr lang="en-US">
                <a:solidFill>
                  <a:srgbClr val="000000"/>
                </a:solidFill>
              </a:rPr>
              <a:t>simply</a:t>
            </a:r>
            <a:r>
              <a:rPr lang="en-US"/>
              <a:t> pay for what you use. You </a:t>
            </a:r>
            <a:r>
              <a:rPr lang="en-US">
                <a:solidFill>
                  <a:srgbClr val="000000"/>
                </a:solidFill>
              </a:rPr>
              <a:t>are charged</a:t>
            </a:r>
            <a:r>
              <a:rPr lang="en-US"/>
              <a:t> at the end of the month for what you use.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31f684a12eb_2_166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Google Shape;2261;g31f684a12eb_2_1664:notes"/>
          <p:cNvSpPr txBox="1"/>
          <p:nvPr>
            <p:ph idx="1" type="body"/>
          </p:nvPr>
        </p:nvSpPr>
        <p:spPr>
          <a:xfrm>
            <a:off x="777875" y="4840288"/>
            <a:ext cx="6216650" cy="45323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create a CloudWatch alarm that watches a single CloudWatch metric or the result of a math expression based on CloudWatch metrics. You can create a CloudWatch alarm based on a static threshold, anomaly detection, or a metric math expression.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you create an alarm based on a static threshold, you choose a CloudWatch metric for the alarm to watch and the threshold for that metric. The alarm goes to ALARM state when the metric breaches the threshold for a specified number of evaluation periods.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an alarm based on a static threshold, you must specify the:</a:t>
            </a:r>
            <a:endParaRPr/>
          </a:p>
          <a:p>
            <a:pPr indent="-171450" lvl="0" marL="171450" rtl="0" algn="l">
              <a:spcBef>
                <a:spcPts val="0"/>
              </a:spcBef>
              <a:spcAft>
                <a:spcPts val="0"/>
              </a:spcAft>
              <a:buClr>
                <a:schemeClr val="dk1"/>
              </a:buClr>
              <a:buSzPts val="1200"/>
              <a:buFont typeface="Arial"/>
              <a:buChar char="•"/>
            </a:pPr>
            <a:r>
              <a:rPr i="1" lang="en-US"/>
              <a:t>Namespace</a:t>
            </a:r>
            <a:r>
              <a:rPr i="0" lang="en-US"/>
              <a:t> –</a:t>
            </a:r>
            <a:r>
              <a:rPr lang="en-US"/>
              <a:t> A namespace contains the CloudWatch metric that you want, for example, </a:t>
            </a:r>
            <a:r>
              <a:rPr i="1" lang="en-US"/>
              <a:t>AWS/EC2</a:t>
            </a:r>
            <a:r>
              <a:rPr lang="en-US"/>
              <a:t>.</a:t>
            </a:r>
            <a:endParaRPr/>
          </a:p>
          <a:p>
            <a:pPr indent="-171450" lvl="0" marL="171450" rtl="0" algn="l">
              <a:spcBef>
                <a:spcPts val="0"/>
              </a:spcBef>
              <a:spcAft>
                <a:spcPts val="0"/>
              </a:spcAft>
              <a:buClr>
                <a:schemeClr val="dk1"/>
              </a:buClr>
              <a:buSzPts val="1200"/>
              <a:buFont typeface="Arial"/>
              <a:buChar char="•"/>
            </a:pPr>
            <a:r>
              <a:rPr i="1" lang="en-US"/>
              <a:t>Metric</a:t>
            </a:r>
            <a:r>
              <a:rPr i="0" lang="en-US"/>
              <a:t> –</a:t>
            </a:r>
            <a:r>
              <a:rPr lang="en-US"/>
              <a:t> A metric is the variable you want to measure, for example, </a:t>
            </a:r>
            <a:r>
              <a:rPr i="1" lang="en-US"/>
              <a:t>CPU Utilization</a:t>
            </a:r>
            <a:r>
              <a:rPr lang="en-US"/>
              <a:t>.</a:t>
            </a:r>
            <a:endParaRPr/>
          </a:p>
          <a:p>
            <a:pPr indent="-171450" lvl="0" marL="171450" rtl="0" algn="l">
              <a:spcBef>
                <a:spcPts val="0"/>
              </a:spcBef>
              <a:spcAft>
                <a:spcPts val="0"/>
              </a:spcAft>
              <a:buClr>
                <a:schemeClr val="dk1"/>
              </a:buClr>
              <a:buSzPts val="1200"/>
              <a:buFont typeface="Arial"/>
              <a:buChar char="•"/>
            </a:pPr>
            <a:r>
              <a:rPr i="1" lang="en-US"/>
              <a:t>Statistic</a:t>
            </a:r>
            <a:r>
              <a:rPr i="0" lang="en-US"/>
              <a:t> – </a:t>
            </a:r>
            <a:r>
              <a:rPr lang="en-US"/>
              <a:t>A statistic can be an average, sum, minimum, maximum, sample count, a predefined percentile, or a custom percentile.</a:t>
            </a:r>
            <a:endParaRPr/>
          </a:p>
          <a:p>
            <a:pPr indent="-171450" lvl="0" marL="171450" rtl="0" algn="l">
              <a:spcBef>
                <a:spcPts val="0"/>
              </a:spcBef>
              <a:spcAft>
                <a:spcPts val="0"/>
              </a:spcAft>
              <a:buClr>
                <a:schemeClr val="dk1"/>
              </a:buClr>
              <a:buSzPts val="1200"/>
              <a:buFont typeface="Arial"/>
              <a:buChar char="•"/>
            </a:pPr>
            <a:r>
              <a:rPr i="1" lang="en-US"/>
              <a:t>Period</a:t>
            </a:r>
            <a:r>
              <a:rPr i="0" lang="en-US"/>
              <a:t> –</a:t>
            </a:r>
            <a:r>
              <a:rPr lang="en-US"/>
              <a:t> A period is the evaluation period for the alarm. When the alarm is evaluated, each period is aggregated into one data point.</a:t>
            </a:r>
            <a:endParaRPr/>
          </a:p>
          <a:p>
            <a:pPr indent="-171450" lvl="0" marL="171450" rtl="0" algn="l">
              <a:spcBef>
                <a:spcPts val="0"/>
              </a:spcBef>
              <a:spcAft>
                <a:spcPts val="0"/>
              </a:spcAft>
              <a:buClr>
                <a:schemeClr val="dk1"/>
              </a:buClr>
              <a:buSzPts val="1200"/>
              <a:buFont typeface="Arial"/>
              <a:buChar char="•"/>
            </a:pPr>
            <a:r>
              <a:rPr i="1" lang="en-US"/>
              <a:t>Conditions</a:t>
            </a:r>
            <a:r>
              <a:rPr i="0" lang="en-US"/>
              <a:t> –</a:t>
            </a:r>
            <a:r>
              <a:rPr lang="en-US"/>
              <a:t> When you specify the conditions for a static threshold, you specify whenever the metric is </a:t>
            </a:r>
            <a:r>
              <a:rPr i="1" lang="en-US"/>
              <a:t>Greater</a:t>
            </a:r>
            <a:r>
              <a:rPr lang="en-US"/>
              <a:t>, </a:t>
            </a:r>
            <a:r>
              <a:rPr i="1" lang="en-US"/>
              <a:t>Greater or Equal</a:t>
            </a:r>
            <a:r>
              <a:rPr lang="en-US"/>
              <a:t>, </a:t>
            </a:r>
            <a:r>
              <a:rPr i="1" lang="en-US"/>
              <a:t>Lower or Equal</a:t>
            </a:r>
            <a:r>
              <a:rPr lang="en-US"/>
              <a:t>, or </a:t>
            </a:r>
            <a:r>
              <a:rPr i="1" lang="en-US"/>
              <a:t>Lower</a:t>
            </a:r>
            <a:r>
              <a:rPr i="0" lang="en-US"/>
              <a:t> than the threshold value, and you also specify the threshold value.</a:t>
            </a:r>
            <a:endParaRPr/>
          </a:p>
          <a:p>
            <a:pPr indent="-171450" lvl="0" marL="171450" rtl="0" algn="l">
              <a:spcBef>
                <a:spcPts val="0"/>
              </a:spcBef>
              <a:spcAft>
                <a:spcPts val="0"/>
              </a:spcAft>
              <a:buClr>
                <a:schemeClr val="dk1"/>
              </a:buClr>
              <a:buSzPts val="1200"/>
              <a:buFont typeface="Arial"/>
              <a:buChar char="•"/>
            </a:pPr>
            <a:r>
              <a:rPr i="1" lang="en-US"/>
              <a:t>Additional configuration information – </a:t>
            </a:r>
            <a:r>
              <a:rPr lang="en-US"/>
              <a:t>This includes the number of data points within the evaluation period that must be breached to trigger the alarm, and how CloudWatch should treat missing data when it evaluates the alarm.</a:t>
            </a:r>
            <a:endParaRPr/>
          </a:p>
          <a:p>
            <a:pPr indent="-171450" lvl="0" marL="171450" rtl="0" algn="l">
              <a:spcBef>
                <a:spcPts val="0"/>
              </a:spcBef>
              <a:spcAft>
                <a:spcPts val="0"/>
              </a:spcAft>
              <a:buClr>
                <a:schemeClr val="dk1"/>
              </a:buClr>
              <a:buSzPts val="1200"/>
              <a:buFont typeface="Arial"/>
              <a:buChar char="•"/>
            </a:pPr>
            <a:r>
              <a:rPr i="1" lang="en-US"/>
              <a:t>Actions</a:t>
            </a:r>
            <a:r>
              <a:rPr i="0" lang="en-US"/>
              <a:t> –</a:t>
            </a:r>
            <a:r>
              <a:rPr lang="en-US"/>
              <a:t> You can choose to send a notification to an Amazon SNS topic, or to perform an Amazon EC2 Auto Scaling action or Amazon EC2 action.</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For more information on creating CloudWatch alarms, see the topics under Using Alarms in the AWS Documentation at </a:t>
            </a:r>
            <a:r>
              <a:rPr lang="en-US" u="sng">
                <a:solidFill>
                  <a:schemeClr val="hlink"/>
                </a:solidFill>
                <a:hlinkClick r:id="rId2"/>
              </a:rPr>
              <a:t>https://docs.aws.amazon.com/AmazonCloudWatch/latest/monitoring/AlarmThatSendsEmail.html</a:t>
            </a:r>
            <a:r>
              <a:rPr lang="en-US"/>
              <a: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31f684a12eb_2_1672: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0" name="Google Shape;2270;g31f684a12eb_2_1672: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this activity, see if you can identify which are correct CloudWatch alarms. For the ones that are incorrect, see if you can identify the error.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31f684a12eb_2_1702: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1" name="Google Shape;2301;g31f684a12eb_2_1702: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answers are revealed.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31f684a12eb_2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2" name="Google Shape;1762;g31f684a12eb_2_568:notes"/>
          <p:cNvSpPr txBox="1"/>
          <p:nvPr>
            <p:ph idx="1" type="body"/>
          </p:nvPr>
        </p:nvSpPr>
        <p:spPr>
          <a:xfrm>
            <a:off x="720968" y="4822580"/>
            <a:ext cx="6181481" cy="41425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five design principles for operational excellence in the cloud:</a:t>
            </a:r>
            <a:endParaRPr/>
          </a:p>
          <a:p>
            <a:pPr indent="-171450" lvl="0" marL="171450" rtl="0" algn="l">
              <a:spcBef>
                <a:spcPts val="0"/>
              </a:spcBef>
              <a:spcAft>
                <a:spcPts val="0"/>
              </a:spcAft>
              <a:buClr>
                <a:schemeClr val="dk1"/>
              </a:buClr>
              <a:buSzPts val="1200"/>
              <a:buFont typeface="Arial"/>
              <a:buChar char="•"/>
            </a:pPr>
            <a:r>
              <a:rPr i="1" lang="en-US"/>
              <a:t>Perform operations as code</a:t>
            </a:r>
            <a:r>
              <a:rPr i="0" lang="en-US"/>
              <a:t> – </a:t>
            </a:r>
            <a:r>
              <a:rPr lang="en-US"/>
              <a:t>Define your entire workload (that is, applications and infrastructure) as code and update it with code. Implement operations procedures as code and configure them to automatically trigger in response to events. By performing operations as code, you limit human error and enable consistent responses to events.</a:t>
            </a:r>
            <a:endParaRPr/>
          </a:p>
          <a:p>
            <a:pPr indent="-171450" lvl="0" marL="171450" rtl="0" algn="l">
              <a:spcBef>
                <a:spcPts val="0"/>
              </a:spcBef>
              <a:spcAft>
                <a:spcPts val="0"/>
              </a:spcAft>
              <a:buClr>
                <a:schemeClr val="dk1"/>
              </a:buClr>
              <a:buSzPts val="1200"/>
              <a:buFont typeface="Arial"/>
              <a:buChar char="•"/>
            </a:pPr>
            <a:r>
              <a:rPr i="1" lang="en-US"/>
              <a:t>Make frequent, small, reversible changes</a:t>
            </a:r>
            <a:r>
              <a:rPr i="0" lang="en-US"/>
              <a:t> – </a:t>
            </a:r>
            <a:r>
              <a:rPr lang="en-US"/>
              <a:t>Design workloads to enable components to be updated regularly. Make changes in small increments that can be reversed if they fail (without affecting customers when possible).</a:t>
            </a:r>
            <a:endParaRPr/>
          </a:p>
          <a:p>
            <a:pPr indent="-171450" lvl="0" marL="171450" rtl="0" algn="l">
              <a:spcBef>
                <a:spcPts val="0"/>
              </a:spcBef>
              <a:spcAft>
                <a:spcPts val="0"/>
              </a:spcAft>
              <a:buClr>
                <a:schemeClr val="dk1"/>
              </a:buClr>
              <a:buSzPts val="1200"/>
              <a:buFont typeface="Arial"/>
              <a:buChar char="•"/>
            </a:pPr>
            <a:r>
              <a:rPr i="1" lang="en-US"/>
              <a:t>Refine operations procedures frequently</a:t>
            </a:r>
            <a:r>
              <a:rPr i="0" lang="en-US"/>
              <a:t> – </a:t>
            </a:r>
            <a:r>
              <a:rPr lang="en-US"/>
              <a:t>Look for opportunities to improve operations procedures. Evolve your procedures appropriately as your workloads evolve. Set up regular game days to review all procedures, validate their effectiveness, and ensure that teams are familiar with them.</a:t>
            </a:r>
            <a:endParaRPr/>
          </a:p>
          <a:p>
            <a:pPr indent="-171450" lvl="0" marL="171450" rtl="0" algn="l">
              <a:spcBef>
                <a:spcPts val="0"/>
              </a:spcBef>
              <a:spcAft>
                <a:spcPts val="0"/>
              </a:spcAft>
              <a:buClr>
                <a:schemeClr val="dk1"/>
              </a:buClr>
              <a:buSzPts val="1200"/>
              <a:buFont typeface="Arial"/>
              <a:buChar char="•"/>
            </a:pPr>
            <a:r>
              <a:rPr i="1" lang="en-US"/>
              <a:t>Anticipate failure</a:t>
            </a:r>
            <a:r>
              <a:rPr i="0" lang="en-US"/>
              <a:t> – </a:t>
            </a:r>
            <a:r>
              <a:rPr lang="en-US"/>
              <a:t>Identify potential sources of failure so that they can be removed or mitigated. Test failure scenarios and validate your understanding of their impact. Test your response procedures to ensure that they are effective and that teams know how to run them. Set up regular game days to test workloads and team responses to simulated events.</a:t>
            </a:r>
            <a:endParaRPr/>
          </a:p>
          <a:p>
            <a:pPr indent="-171450" lvl="0" marL="171450" rtl="0" algn="l">
              <a:spcBef>
                <a:spcPts val="0"/>
              </a:spcBef>
              <a:spcAft>
                <a:spcPts val="0"/>
              </a:spcAft>
              <a:buClr>
                <a:schemeClr val="dk1"/>
              </a:buClr>
              <a:buSzPts val="1200"/>
              <a:buFont typeface="Arial"/>
              <a:buChar char="•"/>
            </a:pPr>
            <a:r>
              <a:rPr i="1" lang="en-US"/>
              <a:t>Learn from all operational failures</a:t>
            </a:r>
            <a:r>
              <a:rPr i="0" lang="en-US"/>
              <a:t> – </a:t>
            </a:r>
            <a:r>
              <a:rPr lang="en-US"/>
              <a:t>Drive improvement through lessons learned from all operational events and failures. Share what is learned across teams and through the entire organization.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31f684a12eb_2_17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7" name="Google Shape;2337;g31f684a12eb_2_1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31f684a12eb_2_174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2" name="Google Shape;2342;g31f684a12eb_2_1741: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0" lang="en-US">
                <a:latin typeface="Calibri"/>
                <a:ea typeface="Calibri"/>
                <a:cs typeface="Calibri"/>
                <a:sym typeface="Calibri"/>
              </a:rPr>
              <a:t>Scaling is the ability to increase or decrease the compute capacity of your application. To understand why scaling is important, consider this example of a workload that has varying </a:t>
            </a:r>
            <a:r>
              <a:rPr lang="en-US">
                <a:solidFill>
                  <a:schemeClr val="dk1"/>
                </a:solidFill>
                <a:latin typeface="Calibri"/>
                <a:ea typeface="Calibri"/>
                <a:cs typeface="Calibri"/>
                <a:sym typeface="Calibri"/>
              </a:rPr>
              <a:t>resource requirements. In this example, the most resource capacity is required on Wednesday, and the least resource capacity is required on Sunday. </a:t>
            </a:r>
            <a:endParaRPr/>
          </a:p>
          <a:p>
            <a:pPr indent="0" lvl="0" marL="0" rtl="0" algn="l">
              <a:lnSpc>
                <a:spcPct val="115000"/>
              </a:lnSpc>
              <a:spcBef>
                <a:spcPts val="964"/>
              </a:spcBef>
              <a:spcAft>
                <a:spcPts val="0"/>
              </a:spcAft>
              <a:buNone/>
            </a:pPr>
            <a:r>
              <a:rPr lang="en-US">
                <a:solidFill>
                  <a:schemeClr val="dk1"/>
                </a:solidFill>
                <a:latin typeface="Calibri"/>
                <a:ea typeface="Calibri"/>
                <a:cs typeface="Calibri"/>
                <a:sym typeface="Calibri"/>
              </a:rPr>
              <a:t>One option is to allocate more than enough capacity so you can always meet your highest demand—in this case, Wednesday. However, this situation means that you are running resources that will be underutilized most days of the week. With this option, your costs are not optimized.</a:t>
            </a:r>
            <a:endParaRPr/>
          </a:p>
          <a:p>
            <a:pPr indent="0" lvl="0" marL="0" marR="0" rtl="0" algn="l">
              <a:lnSpc>
                <a:spcPct val="100000"/>
              </a:lnSpc>
              <a:spcBef>
                <a:spcPts val="964"/>
              </a:spcBef>
              <a:spcAft>
                <a:spcPts val="0"/>
              </a:spcAft>
              <a:buClr>
                <a:schemeClr val="dk1"/>
              </a:buClr>
              <a:buSzPts val="1200"/>
              <a:buFont typeface="Calibri"/>
              <a:buNone/>
            </a:pPr>
            <a:r>
              <a:rPr lang="en-US">
                <a:solidFill>
                  <a:schemeClr val="dk1"/>
                </a:solidFill>
                <a:latin typeface="Calibri"/>
                <a:ea typeface="Calibri"/>
                <a:cs typeface="Calibri"/>
                <a:sym typeface="Calibri"/>
              </a:rPr>
              <a:t>Another option is to allocate less capacity to reduce costs. This situation means that you are under capacity on certain days. If you don't solve your capacity problem, your application could underperform or potentially even become unavailable for users. </a:t>
            </a:r>
            <a:endParaRPr b="0">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31f684a12eb_2_1796: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Google Shape;2398;g31f684a12eb_2_1796: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0" lang="en-US"/>
              <a:t>In the cloud, because computing power is a programmatic resource, you can take a flexible approach to scaling. </a:t>
            </a:r>
            <a:r>
              <a:rPr lang="en-US"/>
              <a:t>Amazon EC2 Auto Scaling is an AWS service that helps you maintain application availability and enables you to automatically add or remove EC2 instances according to conditions you define. You can use the fleet management features of EC2 Auto Scaling to maintain the health and availability of your fleet. </a:t>
            </a:r>
            <a:endParaRPr/>
          </a:p>
          <a:p>
            <a:pPr indent="0" lvl="0" marL="0" rtl="0" algn="l">
              <a:lnSpc>
                <a:spcPct val="115000"/>
              </a:lnSpc>
              <a:spcBef>
                <a:spcPts val="964"/>
              </a:spcBef>
              <a:spcAft>
                <a:spcPts val="0"/>
              </a:spcAft>
              <a:buNone/>
            </a:pPr>
            <a:r>
              <a:rPr lang="en-US"/>
              <a:t>Amazon EC2 Auto Scaling provides several ways to adjust scaling to best meet the needs of your applications. You can add or remove EC2 instances manually, on a schedule, in response to changing demand, or in combination with AWS Auto Scaling for predictive scaling. Dynamic scaling and predictive scaling can be used together to scale faster. </a:t>
            </a:r>
            <a:endParaRPr/>
          </a:p>
          <a:p>
            <a:pPr indent="0" lvl="0" marL="0" rtl="0" algn="l">
              <a:lnSpc>
                <a:spcPct val="115000"/>
              </a:lnSpc>
              <a:spcBef>
                <a:spcPts val="964"/>
              </a:spcBef>
              <a:spcAft>
                <a:spcPts val="0"/>
              </a:spcAft>
              <a:buNone/>
            </a:pPr>
            <a:r>
              <a:rPr b="0" lang="en-US"/>
              <a:t>To learn more about Amazon EC2 Auto Scaling, see the </a:t>
            </a:r>
            <a:r>
              <a:rPr lang="en-US"/>
              <a:t>Amazon EC2 Auto Scaling product page at </a:t>
            </a:r>
            <a:r>
              <a:rPr lang="en-US" u="sng">
                <a:solidFill>
                  <a:schemeClr val="hlink"/>
                </a:solidFill>
                <a:hlinkClick r:id="rId2"/>
              </a:rPr>
              <a:t>https://aws.amazon.com/ec2/autoscaling</a:t>
            </a:r>
            <a:r>
              <a:rPr lang="en-US"/>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31f684a12eb_2_1825: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8" name="Google Shape;2428;g31f684a12eb_2_1825: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Automatic scaling is useful for predictable workloads—for example, the weekly traffic at the retail company Amazon.com. </a:t>
            </a:r>
            <a:endParaRPr b="1"/>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31f684a12eb_2_1842: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6" name="Google Shape;2446;g31f684a12eb_2_1842: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Automatic scaling is also useful for dynamic on-demand scaling. Amazon.com </a:t>
            </a:r>
            <a:r>
              <a:rPr lang="en-US"/>
              <a:t>experiences a </a:t>
            </a:r>
            <a:r>
              <a:rPr b="0" lang="en-US"/>
              <a:t>seasonal peak in traffic in November (on Black Friday and Cyber Monday, which are days at the end of November when US retailers hold major sales). If Amazon provisions a fixed capacity to accommodate the highest use, 76 percent of the resources are idle for most of the year. Capacity scaling is necessary to support the fluctuating demands for service. Without scaling, the servers could crash due to saturation, and the business would lose customer confidence.</a:t>
            </a:r>
            <a:endParaRPr b="1"/>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31f684a12eb_2_1858: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3" name="Google Shape;2463;g31f684a12eb_2_1858: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An </a:t>
            </a:r>
            <a:r>
              <a:rPr lang="en-US"/>
              <a:t>Auto Scaling group </a:t>
            </a:r>
            <a:r>
              <a:rPr lang="en-US">
                <a:solidFill>
                  <a:schemeClr val="dk1"/>
                </a:solidFill>
              </a:rPr>
              <a:t>is </a:t>
            </a:r>
            <a:r>
              <a:rPr lang="en-US"/>
              <a:t>a collection of Amazon EC2 instances that are treated as a logical grouping for the purposes of automatic scaling and management</a:t>
            </a:r>
            <a:r>
              <a:rPr lang="en-US">
                <a:solidFill>
                  <a:schemeClr val="dk1"/>
                </a:solidFill>
              </a:rPr>
              <a:t>. </a:t>
            </a:r>
            <a:r>
              <a:rPr lang="en-US"/>
              <a:t>The size of an Auto Scaling group depends on the number of instances you set as the </a:t>
            </a:r>
            <a:r>
              <a:rPr i="1" lang="en-US"/>
              <a:t>desired capacity</a:t>
            </a:r>
            <a:r>
              <a:rPr lang="en-US"/>
              <a:t>. You can adjust its size to meet demand, either manually or by using automatic scaling. See more about Auto Scaling Groups at </a:t>
            </a:r>
            <a:r>
              <a:rPr lang="en-US" u="sng">
                <a:solidFill>
                  <a:schemeClr val="hlink"/>
                </a:solidFill>
                <a:hlinkClick r:id="rId2"/>
              </a:rPr>
              <a:t>https://docs.aws.amazon.com/autoscaling/ec2/userguide/auto-scaling-groups.html</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specify the minimum number of instances in each Auto Scaling group, and Amazon EC2 Auto Scaling is designed to prevent your group from going below this size. You can specify the maximum number of instances in each Auto Scaling group, and Amazon EC2 Auto Scaling is designed to prevent your group from going above this size. If you specify the desired capacity, either when you create the group or at any time afterwards, Amazon EC2 Auto Scaling is designed to adjust the size of your group so it has the specified number of instances. If you specify scaling policies, then Amazon EC2 Auto Scaling can launch or terminate instances as demand on your application increases or decreases.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t>For example, this Auto Scaling group has a minimum size of one instance, a desired capacity of two instances, and a maximum size of four instances. The scaling policies that you define adjust the number of instances within your minimum and maximum number of instances, based on the criteria that you specify.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31f684a12eb_2_1880: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6" name="Google Shape;2486;g31f684a12eb_2_1880: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With Amazon EC2 Auto Scaling, launching instances is referred to as </a:t>
            </a:r>
            <a:r>
              <a:rPr i="1" lang="en-US">
                <a:solidFill>
                  <a:schemeClr val="dk1"/>
                </a:solidFill>
                <a:latin typeface="Calibri"/>
                <a:ea typeface="Calibri"/>
                <a:cs typeface="Calibri"/>
                <a:sym typeface="Calibri"/>
              </a:rPr>
              <a:t>scaling out</a:t>
            </a:r>
            <a:r>
              <a:rPr lang="en-US">
                <a:solidFill>
                  <a:schemeClr val="dk1"/>
                </a:solidFill>
                <a:latin typeface="Calibri"/>
                <a:ea typeface="Calibri"/>
                <a:cs typeface="Calibri"/>
                <a:sym typeface="Calibri"/>
              </a:rPr>
              <a:t>, and terminating instances is referred to as </a:t>
            </a:r>
            <a:r>
              <a:rPr i="1" lang="en-US">
                <a:solidFill>
                  <a:schemeClr val="dk1"/>
                </a:solidFill>
                <a:latin typeface="Calibri"/>
                <a:ea typeface="Calibri"/>
                <a:cs typeface="Calibri"/>
                <a:sym typeface="Calibri"/>
              </a:rPr>
              <a:t>scaling in</a:t>
            </a:r>
            <a:r>
              <a:rPr lang="en-US">
                <a:solidFill>
                  <a:schemeClr val="dk1"/>
                </a:solidFill>
                <a:latin typeface="Calibri"/>
                <a:ea typeface="Calibri"/>
                <a:cs typeface="Calibri"/>
                <a:sym typeface="Calibri"/>
              </a:rPr>
              <a: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31f684a12eb_2_1917: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4" name="Google Shape;2524;g31f684a12eb_2_1917:notes"/>
          <p:cNvSpPr txBox="1"/>
          <p:nvPr>
            <p:ph idx="1" type="body"/>
          </p:nvPr>
        </p:nvSpPr>
        <p:spPr>
          <a:xfrm>
            <a:off x="777875" y="4840288"/>
            <a:ext cx="6216650" cy="291452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launch EC2 instances, an Auto Scaling group uses a launch configuration, which is an instance configuration template. You can think of a launch configuration as </a:t>
            </a:r>
            <a:r>
              <a:rPr i="1" lang="en-US"/>
              <a:t>what</a:t>
            </a:r>
            <a:r>
              <a:rPr lang="en-US"/>
              <a:t> you are scaling. When you create a launch configuration, you specify information for the instances. The information you specify includes the ID of the Amazon Machine Image (AMI), the instance type, AWS Identity and Access Management (IAM) role, additional storage, one or more security groups, and any Amazon Elastic Block Store (Amazon EBS) volumes. See more information on the launch configuration at </a:t>
            </a:r>
            <a:r>
              <a:rPr lang="en-US" u="sng">
                <a:solidFill>
                  <a:schemeClr val="hlink"/>
                </a:solidFill>
                <a:hlinkClick r:id="rId2"/>
              </a:rPr>
              <a:t>https://docs.aws.amazon.com/autoscaling/ec2/userguide/launch-configurations.html</a:t>
            </a:r>
            <a:r>
              <a:rPr lang="en-US"/>
              <a: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define the minimum and maximum number of instances and desired capacity of your Auto Scaling group. Then, you launch it into a subnet within a VPC (you can think of this as </a:t>
            </a:r>
            <a:r>
              <a:rPr i="1" lang="en-US"/>
              <a:t>where</a:t>
            </a:r>
            <a:r>
              <a:rPr lang="en-US"/>
              <a:t> you are scaling). Amazon EC2 Auto Scaling integrates with Elastic Load Balancing to enable you to attach one or more load balancers to an existing Auto Scaling group. After you attach the load balancer, it automatically registers the instances in the group and distributes incoming traffic across the instances.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Finally, you specify </a:t>
            </a:r>
            <a:r>
              <a:rPr i="1" lang="en-US"/>
              <a:t>when</a:t>
            </a:r>
            <a:r>
              <a:rPr lang="en-US"/>
              <a:t> you want the scaling event to occur. You have many scaling options:</a:t>
            </a:r>
            <a:endParaRPr/>
          </a:p>
          <a:p>
            <a:pPr indent="-171450" lvl="0" marL="171450" marR="0" rtl="0" algn="l">
              <a:lnSpc>
                <a:spcPct val="100000"/>
              </a:lnSpc>
              <a:spcBef>
                <a:spcPts val="0"/>
              </a:spcBef>
              <a:spcAft>
                <a:spcPts val="0"/>
              </a:spcAft>
              <a:buClr>
                <a:schemeClr val="dk1"/>
              </a:buClr>
              <a:buSzPts val="1200"/>
              <a:buFont typeface="Arial"/>
              <a:buChar char="•"/>
            </a:pPr>
            <a:r>
              <a:rPr i="1" lang="en-US">
                <a:solidFill>
                  <a:schemeClr val="dk1"/>
                </a:solidFill>
              </a:rPr>
              <a:t>Maintain current instance levels at all times</a:t>
            </a:r>
            <a:r>
              <a:rPr i="0" lang="en-US">
                <a:solidFill>
                  <a:schemeClr val="dk1"/>
                </a:solidFill>
              </a:rPr>
              <a:t> – </a:t>
            </a:r>
            <a:r>
              <a:rPr lang="en-US"/>
              <a:t>You can configure your Auto Scaling group to maintain a specified number of running instances at all times. To maintain the current instance levels, Amazon EC2 Auto Scaling performs a periodic health check on running instances in an Auto Scaling group. When Amazon EC2 Auto Scaling finds an unhealthy instance, it terminates that instance and launches a new one.</a:t>
            </a:r>
            <a:endParaRPr/>
          </a:p>
          <a:p>
            <a:pPr indent="-171450" lvl="0" marL="171450" rtl="0" algn="l">
              <a:spcBef>
                <a:spcPts val="0"/>
              </a:spcBef>
              <a:spcAft>
                <a:spcPts val="0"/>
              </a:spcAft>
              <a:buClr>
                <a:schemeClr val="dk1"/>
              </a:buClr>
              <a:buSzPts val="1200"/>
              <a:buFont typeface="Arial"/>
              <a:buChar char="•"/>
            </a:pPr>
            <a:r>
              <a:rPr lang="en-US"/>
              <a:t>Manual scaling </a:t>
            </a:r>
            <a:r>
              <a:rPr i="0" lang="en-US">
                <a:solidFill>
                  <a:schemeClr val="dk1"/>
                </a:solidFill>
                <a:latin typeface="Arial"/>
                <a:ea typeface="Arial"/>
                <a:cs typeface="Arial"/>
                <a:sym typeface="Arial"/>
              </a:rPr>
              <a:t>–</a:t>
            </a:r>
            <a:r>
              <a:rPr i="0" lang="en-US">
                <a:solidFill>
                  <a:schemeClr val="dk1"/>
                </a:solidFill>
              </a:rPr>
              <a:t> With m</a:t>
            </a:r>
            <a:r>
              <a:rPr lang="en-US"/>
              <a:t>anual scaling, you specify only the change in the maximum, minimum, or desired capacity of your Auto Scaling group. See more on manual scaling at </a:t>
            </a:r>
            <a:r>
              <a:rPr lang="en-US" u="sng">
                <a:solidFill>
                  <a:schemeClr val="hlink"/>
                </a:solidFill>
                <a:hlinkClick r:id="rId3"/>
              </a:rPr>
              <a:t>https://docs.aws.amazon.com/autoscaling/ec2/userguide/as-manual-scaling.html</a:t>
            </a:r>
            <a:r>
              <a:rPr lang="en-US"/>
              <a:t>.</a:t>
            </a:r>
            <a:endParaRPr/>
          </a:p>
          <a:p>
            <a:pPr indent="-171450" lvl="0" marL="171450" rtl="0" algn="l">
              <a:spcBef>
                <a:spcPts val="0"/>
              </a:spcBef>
              <a:spcAft>
                <a:spcPts val="0"/>
              </a:spcAft>
              <a:buClr>
                <a:schemeClr val="dk1"/>
              </a:buClr>
              <a:buSzPts val="1200"/>
              <a:buFont typeface="Arial"/>
              <a:buChar char="•"/>
            </a:pPr>
            <a:r>
              <a:rPr lang="en-US"/>
              <a:t>Scheduled scaling</a:t>
            </a:r>
            <a:r>
              <a:rPr i="0" lang="en-US">
                <a:solidFill>
                  <a:schemeClr val="dk1"/>
                </a:solidFill>
              </a:rPr>
              <a:t>– With scheduled scaling, </a:t>
            </a:r>
            <a:r>
              <a:rPr lang="en-US"/>
              <a:t>scaling actions are performed automatically as a function of date and time. This is useful for predictable workloads when you know exactly when to increase or decrease the number of instances in your group. For example, say that every week, the traffic to your web application starts to increase on Wednesday, remains high on Thursday, and starts to decrease on Friday. See more on scheduled scaling at </a:t>
            </a:r>
            <a:r>
              <a:rPr lang="en-US" u="sng">
                <a:solidFill>
                  <a:schemeClr val="hlink"/>
                </a:solidFill>
                <a:hlinkClick r:id="rId4"/>
              </a:rPr>
              <a:t>https://docs.aws.amazon.com/autoscaling/ec2/userguide/ec2-auto-scaling-scheduled-scaling.html</a:t>
            </a:r>
            <a:r>
              <a:rPr lang="en-US"/>
              <a:t>. You can plan your scaling actions based on the predictable traffic patterns of your web application. To implement scheduled scaling, y</a:t>
            </a:r>
            <a:r>
              <a:rPr i="0" lang="en-US">
                <a:solidFill>
                  <a:schemeClr val="dk1"/>
                </a:solidFill>
              </a:rPr>
              <a:t>ou create a </a:t>
            </a:r>
            <a:r>
              <a:rPr lang="en-US"/>
              <a:t>scheduled action. </a:t>
            </a:r>
            <a:endParaRPr/>
          </a:p>
          <a:p>
            <a:pPr indent="-171450" lvl="0" marL="171450" rtl="0" algn="l">
              <a:spcBef>
                <a:spcPts val="0"/>
              </a:spcBef>
              <a:spcAft>
                <a:spcPts val="0"/>
              </a:spcAft>
              <a:buClr>
                <a:schemeClr val="dk1"/>
              </a:buClr>
              <a:buSzPts val="1200"/>
              <a:buFont typeface="Arial"/>
              <a:buChar char="•"/>
            </a:pPr>
            <a:r>
              <a:rPr i="0" lang="en-US">
                <a:solidFill>
                  <a:schemeClr val="dk1"/>
                </a:solidFill>
              </a:rPr>
              <a:t>– </a:t>
            </a:r>
            <a:r>
              <a:rPr lang="en-US"/>
              <a:t>A more advanced way to scale your resources enables you to define parameters that control the scaling process. For example, you have a web application that currently runs on two instances and you want the CPU utilization of the Auto Scaling group to stay close to 50 percent when the load on the application changes. This option is useful for scaling in response to changing conditions, when you don't know when those conditions will change. Dynamic scaling gives you extra capacity to handle traffic spikes without maintaining an excessive amount of idle resources. You can configure your Auto Scaling group to scale automatically to meet this need.  More on dynamic scaling at </a:t>
            </a:r>
            <a:r>
              <a:rPr lang="en-US" u="sng">
                <a:solidFill>
                  <a:schemeClr val="hlink"/>
                </a:solidFill>
                <a:hlinkClick r:id="rId5"/>
              </a:rPr>
              <a:t>https://docs.aws.amazon.com/autoscaling/ec2/userguide/as-scale-based-on-demand.html</a:t>
            </a:r>
            <a:r>
              <a:rPr lang="en-US"/>
              <a:t>. The scaling policy type determines how the scaling action is performed. You can use Amazon EC2 Auto Scaling with Amazon CloudWatch to trigger the scaling policy in response to an alarm.  See policy types at https://docs.aws.amazon.com/autoscaling/ec2/userguide/as-scale-based-on-demand.html#as-scaling-types.</a:t>
            </a:r>
            <a:endParaRPr/>
          </a:p>
          <a:p>
            <a:pPr indent="-171450" lvl="0" marL="171450" rtl="0" algn="l">
              <a:spcBef>
                <a:spcPts val="0"/>
              </a:spcBef>
              <a:spcAft>
                <a:spcPts val="0"/>
              </a:spcAft>
              <a:buClr>
                <a:schemeClr val="dk1"/>
              </a:buClr>
              <a:buSzPts val="1200"/>
              <a:buFont typeface="Arial"/>
              <a:buChar char="•"/>
            </a:pPr>
            <a:r>
              <a:rPr lang="en-US" u="sng">
                <a:solidFill>
                  <a:schemeClr val="hlink"/>
                </a:solidFill>
                <a:hlinkClick r:id="rId6"/>
              </a:rPr>
              <a:t>Predictive scaling</a:t>
            </a:r>
            <a:r>
              <a:rPr i="0" lang="en-US">
                <a:solidFill>
                  <a:schemeClr val="dk1"/>
                </a:solidFill>
              </a:rPr>
              <a:t> – You can use Amazon EC2 Auto Scaling with AWS Auto Scaling to implement predictive scaling, where your capacity scales based on predicted demand. Predictive scaling </a:t>
            </a:r>
            <a:r>
              <a:rPr lang="en-US"/>
              <a:t>uses data that is collected from your actual EC2 usage, and the data is further informed by billions of data points that are drawn from our own observations. </a:t>
            </a:r>
            <a:r>
              <a:rPr i="0" lang="en-US">
                <a:solidFill>
                  <a:schemeClr val="dk1"/>
                </a:solidFill>
              </a:rPr>
              <a:t>AWS then uses well-trained machine learning models to predict your expected traffic (and EC2 usage), including daily and weekly patterns. </a:t>
            </a:r>
            <a:r>
              <a:rPr lang="en-US"/>
              <a:t>The model needs at least 1 day of historical data to start making predictions. It is re-evaluated every 24 hours to create a forecast for the next 48 hours. The prediction process produces a scaling plan that can drive one or more groups of automatically scaled EC2 instances. See more on predictive scaling at </a:t>
            </a:r>
            <a:r>
              <a:rPr lang="en-US" u="sng">
                <a:solidFill>
                  <a:schemeClr val="hlink"/>
                </a:solidFill>
                <a:hlinkClick r:id="rId7"/>
              </a:rPr>
              <a:t>https://aws.amazon.com/blogs/aws/new-predictive-scaling-for-ec2-powered-by-machine-learning/</a:t>
            </a:r>
            <a:r>
              <a:rPr lang="en-US"/>
              <a:t>. </a:t>
            </a:r>
            <a:endParaRPr/>
          </a:p>
          <a:p>
            <a:pPr indent="0" lvl="0" marL="0" rtl="0" algn="l">
              <a:spcBef>
                <a:spcPts val="0"/>
              </a:spcBef>
              <a:spcAft>
                <a:spcPts val="0"/>
              </a:spcAft>
              <a:buNone/>
            </a:pPr>
            <a:r>
              <a:t/>
            </a:r>
            <a:endParaRPr i="0">
              <a:solidFill>
                <a:schemeClr val="dk1"/>
              </a:solidFill>
            </a:endParaRPr>
          </a:p>
          <a:p>
            <a:pPr indent="0" lvl="0" marL="0" rtl="0" algn="l">
              <a:spcBef>
                <a:spcPts val="0"/>
              </a:spcBef>
              <a:spcAft>
                <a:spcPts val="0"/>
              </a:spcAft>
              <a:buNone/>
            </a:pPr>
            <a:r>
              <a:rPr i="0" lang="en-US">
                <a:solidFill>
                  <a:schemeClr val="dk1"/>
                </a:solidFill>
              </a:rPr>
              <a:t>To learn more about these options, see </a:t>
            </a:r>
            <a:r>
              <a:rPr lang="en-US"/>
              <a:t>Scaling the Size of Your Auto Scaling Group in </a:t>
            </a:r>
            <a:r>
              <a:rPr i="0" lang="en-US">
                <a:solidFill>
                  <a:schemeClr val="dk1"/>
                </a:solidFill>
              </a:rPr>
              <a:t>the AWS </a:t>
            </a:r>
            <a:r>
              <a:rPr lang="en-US"/>
              <a:t>Documentation at </a:t>
            </a:r>
            <a:r>
              <a:rPr lang="en-US" u="sng">
                <a:solidFill>
                  <a:schemeClr val="hlink"/>
                </a:solidFill>
                <a:hlinkClick r:id="rId8"/>
              </a:rPr>
              <a:t>https://docs.aws.amazon.com/autoscaling/ec2/userguide/scale-your-group.html</a:t>
            </a:r>
            <a:r>
              <a:rPr lang="en-US"/>
              <a:t>.</a:t>
            </a:r>
            <a:endParaRPr/>
          </a:p>
          <a:p>
            <a:pPr indent="0" lvl="0" marL="0" marR="0" rtl="0" algn="l">
              <a:lnSpc>
                <a:spcPct val="100000"/>
              </a:lnSpc>
              <a:spcBef>
                <a:spcPts val="0"/>
              </a:spcBef>
              <a:spcAft>
                <a:spcPts val="0"/>
              </a:spcAft>
              <a:buClr>
                <a:schemeClr val="dk1"/>
              </a:buClr>
              <a:buSzPts val="1200"/>
              <a:buFont typeface="Calibri"/>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31f684a12eb_2_1970: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8" name="Google Shape;2578;g31f684a12eb_2_1970: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One common configuration for implementing dynamic scaling is to create a CloudWatch alarm that is based on performance information from your EC2 instances or load balancer. When a performance threshold is breached, a CloudWatch alarm triggers an automatic scaling event that either scales out or scales in EC2 instances in the Auto Scaling group. </a:t>
            </a:r>
            <a:endParaRPr/>
          </a:p>
          <a:p>
            <a:pPr indent="0" lvl="0" marL="0" marR="0" rtl="0" algn="l">
              <a:lnSpc>
                <a:spcPct val="100000"/>
              </a:lnSpc>
              <a:spcBef>
                <a:spcPts val="0"/>
              </a:spcBef>
              <a:spcAft>
                <a:spcPts val="0"/>
              </a:spcAft>
              <a:buClr>
                <a:schemeClr val="dk1"/>
              </a:buClr>
              <a:buSzPts val="1200"/>
              <a:buFont typeface="Calibri"/>
              <a:buNone/>
            </a:pPr>
            <a:r>
              <a:t/>
            </a:r>
            <a:endParaRPr b="0" i="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a:solidFill>
                  <a:schemeClr val="dk1"/>
                </a:solidFill>
                <a:latin typeface="Calibri"/>
                <a:ea typeface="Calibri"/>
                <a:cs typeface="Calibri"/>
                <a:sym typeface="Calibri"/>
              </a:rPr>
              <a:t>To understand how it works, consider this example:</a:t>
            </a:r>
            <a:endParaRPr/>
          </a:p>
          <a:p>
            <a:pPr indent="-171450" lvl="0" marL="171450" marR="0" rtl="0" algn="l">
              <a:lnSpc>
                <a:spcPct val="100000"/>
              </a:lnSpc>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You create an Amazon CloudWatch alarm to monitor CPU utilization across your fleet of EC2 instances and </a:t>
            </a:r>
            <a:r>
              <a:rPr lang="en-US"/>
              <a:t>run </a:t>
            </a:r>
            <a:r>
              <a:rPr lang="en-US">
                <a:solidFill>
                  <a:srgbClr val="000000"/>
                </a:solidFill>
              </a:rPr>
              <a:t>automatic scaling policies</a:t>
            </a:r>
            <a:r>
              <a:rPr lang="en-US"/>
              <a:t> </a:t>
            </a:r>
            <a:r>
              <a:rPr lang="en-US">
                <a:solidFill>
                  <a:schemeClr val="dk1"/>
                </a:solidFill>
                <a:latin typeface="Calibri"/>
                <a:ea typeface="Calibri"/>
                <a:cs typeface="Calibri"/>
                <a:sym typeface="Calibri"/>
              </a:rPr>
              <a:t>if the average CPU utilization across the fleet goes above 60 percent for 5 minutes.</a:t>
            </a:r>
            <a:endParaRPr>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Amazon EC2 Auto Scaling instantiates a new EC2 instance into your Auto Scaling group based on the launch configuration that you create. </a:t>
            </a:r>
            <a:endParaRPr/>
          </a:p>
          <a:p>
            <a:pPr indent="-171450" lvl="0" marL="171450" marR="0" rtl="0" algn="l">
              <a:lnSpc>
                <a:spcPct val="100000"/>
              </a:lnSpc>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After the new instance is added, Amazon EC2 Auto Scaling makes a call to Elastic Load Balancing to register the new EC2 instance in that Auto Scaling group. </a:t>
            </a:r>
            <a:endParaRPr/>
          </a:p>
          <a:p>
            <a:pPr indent="-171450" lvl="0" marL="171450" marR="0" rtl="0" algn="l">
              <a:lnSpc>
                <a:spcPct val="100000"/>
              </a:lnSpc>
              <a:spcBef>
                <a:spcPts val="0"/>
              </a:spcBef>
              <a:spcAft>
                <a:spcPts val="0"/>
              </a:spcAft>
              <a:buClr>
                <a:schemeClr val="dk1"/>
              </a:buClr>
              <a:buSzPts val="1200"/>
              <a:buFont typeface="Arial"/>
              <a:buChar char="•"/>
            </a:pPr>
            <a:r>
              <a:rPr lang="en-US">
                <a:solidFill>
                  <a:schemeClr val="dk1"/>
                </a:solidFill>
                <a:latin typeface="Calibri"/>
                <a:ea typeface="Calibri"/>
                <a:cs typeface="Calibri"/>
                <a:sym typeface="Calibri"/>
              </a:rPr>
              <a:t>Elastic Load Balancing then performs the required health checks and starts distributing traffic to that instance. </a:t>
            </a:r>
            <a:r>
              <a:rPr lang="en-US"/>
              <a:t>Elastic Load Balancing routes traffic between EC2 instances and feeds metrics to Amazon CloudWatch.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Arial"/>
              <a:buNone/>
            </a:pPr>
            <a:r>
              <a:rPr lang="en-US"/>
              <a:t>Amazon CloudWatch, Amazon EC2 Auto Scaling, and Elastic Load Balancing work </a:t>
            </a:r>
            <a:r>
              <a:rPr lang="en-US">
                <a:solidFill>
                  <a:srgbClr val="000000"/>
                </a:solidFill>
              </a:rPr>
              <a:t>well individually</a:t>
            </a:r>
            <a:r>
              <a:rPr lang="en-US">
                <a:solidFill>
                  <a:schemeClr val="dk1"/>
                </a:solidFill>
              </a:rPr>
              <a:t>.</a:t>
            </a:r>
            <a:r>
              <a:rPr lang="en-US"/>
              <a:t> Together, however, they become more powerful and increase the control and flexibility over how your application handles customer demand.</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31f684a12eb_2_1999: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8" name="Google Shape;2608;g31f684a12eb_2_1999: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far, you learned about scaling EC2 instances with Amazon EC2 Auto Scaling. You also learned that you can use Amazon EC2 Auto Scaling with AWS Auto Scaling to perform predictive scaling.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AWS Auto Scaling is a separate service that monitors your applications. It automatically adjusts capacity to maintain steady, predictable performance at the lowest possible cost. The service provides a simple, powerful user interface that enables you to build scaling plans for resources, including:</a:t>
            </a:r>
            <a:endParaRPr/>
          </a:p>
          <a:p>
            <a:pPr indent="-171450" lvl="0" marL="171450" rtl="0" algn="l">
              <a:spcBef>
                <a:spcPts val="0"/>
              </a:spcBef>
              <a:spcAft>
                <a:spcPts val="0"/>
              </a:spcAft>
              <a:buClr>
                <a:schemeClr val="dk1"/>
              </a:buClr>
              <a:buSzPts val="1200"/>
              <a:buFont typeface="Arial"/>
              <a:buChar char="•"/>
            </a:pPr>
            <a:r>
              <a:rPr lang="en-US"/>
              <a:t>Amazon EC2 instances and Spot Fleets</a:t>
            </a:r>
            <a:endParaRPr/>
          </a:p>
          <a:p>
            <a:pPr indent="-171450" lvl="0" marL="171450" rtl="0" algn="l">
              <a:spcBef>
                <a:spcPts val="0"/>
              </a:spcBef>
              <a:spcAft>
                <a:spcPts val="0"/>
              </a:spcAft>
              <a:buClr>
                <a:schemeClr val="dk1"/>
              </a:buClr>
              <a:buSzPts val="1200"/>
              <a:buFont typeface="Arial"/>
              <a:buChar char="•"/>
            </a:pPr>
            <a:r>
              <a:rPr lang="en-US"/>
              <a:t>Amazon Elastic Container Service (Amazon ECS) tasks</a:t>
            </a:r>
            <a:endParaRPr/>
          </a:p>
          <a:p>
            <a:pPr indent="-171450" lvl="0" marL="171450" rtl="0" algn="l">
              <a:spcBef>
                <a:spcPts val="0"/>
              </a:spcBef>
              <a:spcAft>
                <a:spcPts val="0"/>
              </a:spcAft>
              <a:buClr>
                <a:schemeClr val="dk1"/>
              </a:buClr>
              <a:buSzPts val="1200"/>
              <a:buFont typeface="Arial"/>
              <a:buChar char="•"/>
            </a:pPr>
            <a:r>
              <a:rPr lang="en-US"/>
              <a:t>Amazon DynamoDB tables and indexes</a:t>
            </a:r>
            <a:endParaRPr/>
          </a:p>
          <a:p>
            <a:pPr indent="-171450" lvl="0" marL="171450" rtl="0" algn="l">
              <a:spcBef>
                <a:spcPts val="0"/>
              </a:spcBef>
              <a:spcAft>
                <a:spcPts val="0"/>
              </a:spcAft>
              <a:buClr>
                <a:schemeClr val="dk1"/>
              </a:buClr>
              <a:buSzPts val="1200"/>
              <a:buFont typeface="Arial"/>
              <a:buChar char="•"/>
            </a:pPr>
            <a:r>
              <a:rPr lang="en-US"/>
              <a:t>Amazon Aurora Replicas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If you are already using Amazon EC2 Auto Scaling to dynamically scale your EC2 instances, you can now use it with AWS Auto Scaling to scale additional resources for other AWS services.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To learn more information about AWS Auto Scaling, see AWS Auto Scaling at </a:t>
            </a:r>
            <a:r>
              <a:rPr lang="en-US" u="sng">
                <a:solidFill>
                  <a:schemeClr val="hlink"/>
                </a:solidFill>
                <a:hlinkClick r:id="rId2"/>
              </a:rPr>
              <a:t>https://aws.amazon.com/autoscaling/</a:t>
            </a:r>
            <a:r>
              <a:rPr lang="en-US"/>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31f684a12eb_2_1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3" name="Google Shape;1773;g31f684a12eb_2_1108:notes"/>
          <p:cNvSpPr txBox="1"/>
          <p:nvPr>
            <p:ph idx="1" type="body"/>
          </p:nvPr>
        </p:nvSpPr>
        <p:spPr>
          <a:xfrm>
            <a:off x="869950" y="4839663"/>
            <a:ext cx="60325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Security pillar</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31f684a12eb_2_2007: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7" name="Google Shape;2617;g31f684a12eb_2_2007: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will now complete Lab 6: Scale and Load Balance Your Architecture.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31f684a12eb_2_2013: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4" name="Google Shape;2624;g31f684a12eb_2_2013: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In this lab, you will use Elastic Load Balancing and Amazon EC2 Auto Scaling to load balance and scale your infrastructure. You will start with the given infrastructure.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5" name="Shape 2665"/>
        <p:cNvGrpSpPr/>
        <p:nvPr/>
      </p:nvGrpSpPr>
      <p:grpSpPr>
        <a:xfrm>
          <a:off x="0" y="0"/>
          <a:ext cx="0" cy="0"/>
          <a:chOff x="0" y="0"/>
          <a:chExt cx="0" cy="0"/>
        </a:xfrm>
      </p:grpSpPr>
      <p:sp>
        <p:nvSpPr>
          <p:cNvPr id="2666" name="Google Shape;2666;g31f684a12eb_2_2055: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7" name="Google Shape;2667;g31f684a12eb_2_2055: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lab, you will complete the following tasks:</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Create an Amazon Machine Image (AMI) from a running instance.</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Create an Application Load Balancer.</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Create a launch configuration and an Auto Scaling group.</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Automatically scale new instances within a private subnet.</a:t>
            </a:r>
            <a:endParaRPr/>
          </a:p>
          <a:p>
            <a:pPr indent="-171450" lvl="0" marL="171450" rtl="0" algn="l">
              <a:spcBef>
                <a:spcPts val="0"/>
              </a:spcBef>
              <a:spcAft>
                <a:spcPts val="0"/>
              </a:spcAft>
              <a:buClr>
                <a:schemeClr val="dk1"/>
              </a:buClr>
              <a:buSzPts val="1200"/>
              <a:buFont typeface="Arial"/>
              <a:buChar char="•"/>
            </a:pPr>
            <a:r>
              <a:rPr lang="en-US">
                <a:latin typeface="Calibri"/>
                <a:ea typeface="Calibri"/>
                <a:cs typeface="Calibri"/>
                <a:sym typeface="Calibri"/>
              </a:rPr>
              <a:t>Create Amazon CloudWatch alarms and monitor performance of your infrastructure.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31f684a12eb_2_206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4" name="Google Shape;2674;g31f684a12eb_2_2061: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diagram summarizes what you will have built after you complete the lab. </a:t>
            </a:r>
            <a:endParaRPr b="0"/>
          </a:p>
          <a:p>
            <a:pPr indent="0" lvl="0" marL="0" rtl="0" algn="l">
              <a:spcBef>
                <a:spcPts val="0"/>
              </a:spcBef>
              <a:spcAft>
                <a:spcPts val="0"/>
              </a:spcAft>
              <a:buNone/>
            </a:pPr>
            <a:r>
              <a:t/>
            </a:r>
            <a:endParaRPr b="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31f684a12eb_2_2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2" name="Google Shape;2732;g31f684a12eb_2_2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31f684a12eb_2_2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g31f684a12eb_2_2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31f684a12eb_2_2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2" name="Google Shape;2752;g31f684a12eb_2_2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31f684a12eb_2_2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g31f684a12eb_2_2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31f684a12eb_2_2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3" name="Google Shape;2773;g31f684a12eb_2_2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31f684a12eb_2_2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4" name="Google Shape;2784;g31f684a12eb_2_2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31f684a12eb_2_1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9" name="Google Shape;1779;g31f684a12eb_2_1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The </a:t>
            </a:r>
            <a:r>
              <a:rPr i="1" lang="en-US">
                <a:solidFill>
                  <a:schemeClr val="dk1"/>
                </a:solidFill>
                <a:latin typeface="Calibri"/>
                <a:ea typeface="Calibri"/>
                <a:cs typeface="Calibri"/>
                <a:sym typeface="Calibri"/>
              </a:rPr>
              <a:t>Security pillar</a:t>
            </a:r>
            <a:r>
              <a:rPr lang="en-US">
                <a:solidFill>
                  <a:schemeClr val="dk1"/>
                </a:solidFill>
                <a:latin typeface="Calibri"/>
                <a:ea typeface="Calibri"/>
                <a:cs typeface="Calibri"/>
                <a:sym typeface="Calibri"/>
              </a:rPr>
              <a:t> focuses on the ability to protect information, systems, and assets while delivering business value through risk assessments and mitigation strategies. </a:t>
            </a:r>
            <a:r>
              <a:rPr lang="en-US"/>
              <a:t>Key topics include: protecting confidentiality and integrity of data, identifying and managing who can do what (or privilege management), protecting systems, and establishing controls to detect security events.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31f684a12eb_2_2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4" name="Google Shape;2794;g31f684a12eb_2_2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g31f684a12eb_2_2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g31f684a12eb_2_2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31f684a12eb_2_2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g31f684a12eb_2_2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31f684a12eb_2_2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g31f684a12eb_2_2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31f684a12eb_2_22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2" name="Google Shape;2832;g31f684a12eb_2_2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31f684a12eb_2_22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2" name="Google Shape;2842;g31f684a12eb_2_2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g31f684a12eb_2_22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3" name="Google Shape;2853;g31f684a12eb_2_2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31f684a12eb_2_22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3" name="Google Shape;2863;g31f684a12eb_2_2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31f684a12eb_2_22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3" name="Google Shape;2873;g31f684a12eb_2_2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31f684a12eb_2_22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4" name="Google Shape;2884;g31f684a12eb_2_2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31f684a12eb_2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0" name="Google Shape;1790;g31f684a12eb_2_1123:notes"/>
          <p:cNvSpPr txBox="1"/>
          <p:nvPr>
            <p:ph idx="1" type="body"/>
          </p:nvPr>
        </p:nvSpPr>
        <p:spPr>
          <a:xfrm>
            <a:off x="720968" y="4822581"/>
            <a:ext cx="6181481" cy="410337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There are seven design principles that can improve security:</a:t>
            </a:r>
            <a:endParaRPr>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Implement a strong identity foundation</a:t>
            </a:r>
            <a:r>
              <a:rPr i="0" lang="en-US"/>
              <a:t> – </a:t>
            </a:r>
            <a:r>
              <a:rPr b="0" lang="en-US">
                <a:solidFill>
                  <a:schemeClr val="dk1"/>
                </a:solidFill>
                <a:latin typeface="Calibri"/>
                <a:ea typeface="Calibri"/>
                <a:cs typeface="Calibri"/>
                <a:sym typeface="Calibri"/>
              </a:rPr>
              <a:t>Implement the principle of least privilege and enforce separation of duties with appropriate authorization for each interaction with your AWS resources. Centralize privilege management and reduce or even eliminate reliance on long-term credentials.</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Enable traceability</a:t>
            </a:r>
            <a:r>
              <a:rPr i="0" lang="en-US"/>
              <a:t> – </a:t>
            </a:r>
            <a:r>
              <a:rPr b="0" lang="en-US">
                <a:solidFill>
                  <a:schemeClr val="dk1"/>
                </a:solidFill>
                <a:latin typeface="Calibri"/>
                <a:ea typeface="Calibri"/>
                <a:cs typeface="Calibri"/>
                <a:sym typeface="Calibri"/>
              </a:rPr>
              <a:t>Monitor, alert, and audit actions and changes to your environment in real time. Integrate logs and metrics with systems to automatically respond and take action.</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Apply security at all layers</a:t>
            </a:r>
            <a:r>
              <a:rPr i="0" lang="en-US"/>
              <a:t> – </a:t>
            </a:r>
            <a:r>
              <a:rPr b="0" lang="en-US">
                <a:solidFill>
                  <a:schemeClr val="dk1"/>
                </a:solidFill>
                <a:latin typeface="Calibri"/>
                <a:ea typeface="Calibri"/>
                <a:cs typeface="Calibri"/>
                <a:sym typeface="Calibri"/>
              </a:rPr>
              <a:t>Apply defense in depth and apply security controls to all layers of your architecture (for example, edge network, virtual private cloud, subnet, and load balancer; and every instance, operating system, and application).</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Automate security best practices</a:t>
            </a:r>
            <a:r>
              <a:rPr i="0" lang="en-US"/>
              <a:t> – </a:t>
            </a:r>
            <a:r>
              <a:rPr b="0" lang="en-US">
                <a:solidFill>
                  <a:schemeClr val="dk1"/>
                </a:solidFill>
                <a:latin typeface="Calibri"/>
                <a:ea typeface="Calibri"/>
                <a:cs typeface="Calibri"/>
                <a:sym typeface="Calibri"/>
              </a:rPr>
              <a:t>Automate security mechanisms to improve your ability to securely scale more rapidly and cost effectively. Create secure architectures and implement controls that are defined and managed as code in version-controlled templates.</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Protect data in transit and at rest</a:t>
            </a:r>
            <a:r>
              <a:rPr i="0" lang="en-US"/>
              <a:t> – </a:t>
            </a:r>
            <a:r>
              <a:rPr b="0" lang="en-US">
                <a:solidFill>
                  <a:schemeClr val="dk1"/>
                </a:solidFill>
                <a:latin typeface="Calibri"/>
                <a:ea typeface="Calibri"/>
                <a:cs typeface="Calibri"/>
                <a:sym typeface="Calibri"/>
              </a:rPr>
              <a:t>Classify your data into sensitivity levels and use mechanisms such as encryption, tokenization, and access control where appropriate.</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Keep people away from data</a:t>
            </a:r>
            <a:r>
              <a:rPr i="0" lang="en-US"/>
              <a:t> – </a:t>
            </a:r>
            <a:r>
              <a:rPr b="0" lang="en-US">
                <a:solidFill>
                  <a:schemeClr val="dk1"/>
                </a:solidFill>
                <a:latin typeface="Calibri"/>
                <a:ea typeface="Calibri"/>
                <a:cs typeface="Calibri"/>
                <a:sym typeface="Calibri"/>
              </a:rPr>
              <a:t>To reduce the risk of loss or modification of sensitive data due to human error, create mechanisms and tools to reduce or eliminate the need for direct access or manual processing of data.</a:t>
            </a:r>
            <a:endParaRPr/>
          </a:p>
          <a:p>
            <a:pPr indent="-171450" lvl="0" marL="171450" rtl="0" algn="l">
              <a:spcBef>
                <a:spcPts val="0"/>
              </a:spcBef>
              <a:spcAft>
                <a:spcPts val="0"/>
              </a:spcAft>
              <a:buClr>
                <a:schemeClr val="dk1"/>
              </a:buClr>
              <a:buSzPts val="1200"/>
              <a:buFont typeface="Arial"/>
              <a:buChar char="•"/>
            </a:pPr>
            <a:r>
              <a:rPr b="0" i="1" lang="en-US">
                <a:solidFill>
                  <a:schemeClr val="dk1"/>
                </a:solidFill>
                <a:latin typeface="Calibri"/>
                <a:ea typeface="Calibri"/>
                <a:cs typeface="Calibri"/>
                <a:sym typeface="Calibri"/>
              </a:rPr>
              <a:t>Prepare for security events</a:t>
            </a:r>
            <a:r>
              <a:rPr i="0" lang="en-US"/>
              <a:t> – </a:t>
            </a:r>
            <a:r>
              <a:rPr b="0" lang="en-US">
                <a:solidFill>
                  <a:schemeClr val="dk1"/>
                </a:solidFill>
                <a:latin typeface="Calibri"/>
                <a:ea typeface="Calibri"/>
                <a:cs typeface="Calibri"/>
                <a:sym typeface="Calibri"/>
              </a:rPr>
              <a:t>Have an incident management process that aligns with organizational requirements. Run incident response simulations and use tools with automation to increase your speed of detection, investigation, and recovery.</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31f684a12eb_2_22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4" name="Google Shape;2894;g31f684a12eb_2_2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g31f684a12eb_2_22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4" name="Google Shape;2904;g31f684a12eb_2_2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g31f684a12eb_2_22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4" name="Google Shape;2914;g31f684a12eb_2_2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g31f684a12eb_2_22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4" name="Google Shape;2924;g31f684a12eb_2_2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31f684a12eb_2_23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4" name="Google Shape;2934;g31f684a12eb_2_2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g31f684a12eb_2_23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4" name="Google Shape;2944;g31f684a12eb_2_2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31f684a12eb_2_23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4" name="Google Shape;2954;g31f684a12eb_2_2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g31f684a12eb_2_23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4" name="Google Shape;2964;g31f684a12eb_2_2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g31f684a12eb_2_23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4" name="Google Shape;2974;g31f684a12eb_2_2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31f684a12eb_2_23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5" name="Google Shape;2985;g31f684a12eb_2_2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2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2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2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3.png"/><Relationship Id="rId3" Type="http://schemas.openxmlformats.org/officeDocument/2006/relationships/image" Target="../media/image20.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4" name="Shape 14"/>
        <p:cNvGrpSpPr/>
        <p:nvPr/>
      </p:nvGrpSpPr>
      <p:grpSpPr>
        <a:xfrm>
          <a:off x="0" y="0"/>
          <a:ext cx="0" cy="0"/>
          <a:chOff x="0" y="0"/>
          <a:chExt cx="0" cy="0"/>
        </a:xfrm>
      </p:grpSpPr>
      <p:sp>
        <p:nvSpPr>
          <p:cNvPr id="15" name="Google Shape;15;p11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32F3E"/>
                </a:solidFill>
                <a:latin typeface="Arial"/>
                <a:ea typeface="Arial"/>
                <a:cs typeface="Arial"/>
                <a:sym typeface="Arial"/>
              </a:defRPr>
            </a:lvl1pPr>
            <a:lvl2pPr indent="0" lvl="1" marL="0" algn="r">
              <a:spcBef>
                <a:spcPts val="0"/>
              </a:spcBef>
              <a:buNone/>
              <a:defRPr b="0" i="0" sz="1100" u="none" cap="none" strike="noStrike">
                <a:solidFill>
                  <a:srgbClr val="232F3E"/>
                </a:solidFill>
                <a:latin typeface="Arial"/>
                <a:ea typeface="Arial"/>
                <a:cs typeface="Arial"/>
                <a:sym typeface="Arial"/>
              </a:defRPr>
            </a:lvl2pPr>
            <a:lvl3pPr indent="0" lvl="2" marL="0" algn="r">
              <a:spcBef>
                <a:spcPts val="0"/>
              </a:spcBef>
              <a:buNone/>
              <a:defRPr b="0" i="0" sz="1100" u="none" cap="none" strike="noStrike">
                <a:solidFill>
                  <a:srgbClr val="232F3E"/>
                </a:solidFill>
                <a:latin typeface="Arial"/>
                <a:ea typeface="Arial"/>
                <a:cs typeface="Arial"/>
                <a:sym typeface="Arial"/>
              </a:defRPr>
            </a:lvl3pPr>
            <a:lvl4pPr indent="0" lvl="3" marL="0" algn="r">
              <a:spcBef>
                <a:spcPts val="0"/>
              </a:spcBef>
              <a:buNone/>
              <a:defRPr b="0" i="0" sz="1100" u="none" cap="none" strike="noStrike">
                <a:solidFill>
                  <a:srgbClr val="232F3E"/>
                </a:solidFill>
                <a:latin typeface="Arial"/>
                <a:ea typeface="Arial"/>
                <a:cs typeface="Arial"/>
                <a:sym typeface="Arial"/>
              </a:defRPr>
            </a:lvl4pPr>
            <a:lvl5pPr indent="0" lvl="4" marL="0" algn="r">
              <a:spcBef>
                <a:spcPts val="0"/>
              </a:spcBef>
              <a:buNone/>
              <a:defRPr b="0" i="0" sz="1100" u="none" cap="none" strike="noStrike">
                <a:solidFill>
                  <a:srgbClr val="232F3E"/>
                </a:solidFill>
                <a:latin typeface="Arial"/>
                <a:ea typeface="Arial"/>
                <a:cs typeface="Arial"/>
                <a:sym typeface="Arial"/>
              </a:defRPr>
            </a:lvl5pPr>
            <a:lvl6pPr indent="0" lvl="5" marL="0" algn="r">
              <a:spcBef>
                <a:spcPts val="0"/>
              </a:spcBef>
              <a:buNone/>
              <a:defRPr b="0" i="0" sz="1100" u="none" cap="none" strike="noStrike">
                <a:solidFill>
                  <a:srgbClr val="232F3E"/>
                </a:solidFill>
                <a:latin typeface="Arial"/>
                <a:ea typeface="Arial"/>
                <a:cs typeface="Arial"/>
                <a:sym typeface="Arial"/>
              </a:defRPr>
            </a:lvl6pPr>
            <a:lvl7pPr indent="0" lvl="6" marL="0" algn="r">
              <a:spcBef>
                <a:spcPts val="0"/>
              </a:spcBef>
              <a:buNone/>
              <a:defRPr b="0" i="0" sz="1100" u="none" cap="none" strike="noStrike">
                <a:solidFill>
                  <a:srgbClr val="232F3E"/>
                </a:solidFill>
                <a:latin typeface="Arial"/>
                <a:ea typeface="Arial"/>
                <a:cs typeface="Arial"/>
                <a:sym typeface="Arial"/>
              </a:defRPr>
            </a:lvl7pPr>
            <a:lvl8pPr indent="0" lvl="7" marL="0" algn="r">
              <a:spcBef>
                <a:spcPts val="0"/>
              </a:spcBef>
              <a:buNone/>
              <a:defRPr b="0" i="0" sz="1100" u="none" cap="none" strike="noStrike">
                <a:solidFill>
                  <a:srgbClr val="232F3E"/>
                </a:solidFill>
                <a:latin typeface="Arial"/>
                <a:ea typeface="Arial"/>
                <a:cs typeface="Arial"/>
                <a:sym typeface="Arial"/>
              </a:defRPr>
            </a:lvl8pPr>
            <a:lvl9pPr indent="0" lvl="8" marL="0" algn="r">
              <a:spcBef>
                <a:spcPts val="0"/>
              </a:spcBef>
              <a:buNone/>
              <a:defRPr b="0" i="0" sz="1100" u="none" cap="none" strike="noStrike">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11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2"/>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00"/>
              </a:spcBef>
              <a:spcAft>
                <a:spcPts val="0"/>
              </a:spcAft>
              <a:buClr>
                <a:schemeClr val="dk2"/>
              </a:buClr>
              <a:buSzPts val="2800"/>
              <a:buChar char="•"/>
              <a:defRPr/>
            </a:lvl1pPr>
            <a:lvl2pPr indent="-381000" lvl="1" marL="914400" algn="l">
              <a:lnSpc>
                <a:spcPct val="100000"/>
              </a:lnSpc>
              <a:spcBef>
                <a:spcPts val="600"/>
              </a:spcBef>
              <a:spcAft>
                <a:spcPts val="0"/>
              </a:spcAft>
              <a:buClr>
                <a:schemeClr val="dk2"/>
              </a:buClr>
              <a:buSzPts val="2400"/>
              <a:buChar char="•"/>
              <a:defRPr/>
            </a:lvl2pPr>
            <a:lvl3pPr indent="-355600" lvl="2" marL="1371600" algn="l">
              <a:lnSpc>
                <a:spcPct val="100000"/>
              </a:lnSpc>
              <a:spcBef>
                <a:spcPts val="600"/>
              </a:spcBef>
              <a:spcAft>
                <a:spcPts val="0"/>
              </a:spcAft>
              <a:buClr>
                <a:schemeClr val="dk2"/>
              </a:buClr>
              <a:buSzPts val="20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8" name="Google Shape;18;p11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rgbClr val="232F3E"/>
                </a:solidFill>
                <a:latin typeface="Arial"/>
                <a:ea typeface="Arial"/>
                <a:cs typeface="Arial"/>
                <a:sym typeface="Arial"/>
              </a:rPr>
              <a:t>© 2022, Amazon Web Services, Inc. or its affiliates. All rights reserved.</a:t>
            </a:r>
            <a:endParaRPr/>
          </a:p>
        </p:txBody>
      </p:sp>
      <p:sp>
        <p:nvSpPr>
          <p:cNvPr id="19" name="Google Shape;19;p11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duction">
  <p:cSld name="Demo Introduction">
    <p:bg>
      <p:bgPr>
        <a:solidFill>
          <a:schemeClr val="lt1"/>
        </a:solidFill>
      </p:bgPr>
    </p:bg>
    <p:spTree>
      <p:nvGrpSpPr>
        <p:cNvPr id="97" name="Shape 97"/>
        <p:cNvGrpSpPr/>
        <p:nvPr/>
      </p:nvGrpSpPr>
      <p:grpSpPr>
        <a:xfrm>
          <a:off x="0" y="0"/>
          <a:ext cx="0" cy="0"/>
          <a:chOff x="0" y="0"/>
          <a:chExt cx="0" cy="0"/>
        </a:xfrm>
      </p:grpSpPr>
      <p:grpSp>
        <p:nvGrpSpPr>
          <p:cNvPr id="98" name="Google Shape;98;p138"/>
          <p:cNvGrpSpPr/>
          <p:nvPr/>
        </p:nvGrpSpPr>
        <p:grpSpPr>
          <a:xfrm>
            <a:off x="0" y="1"/>
            <a:ext cx="10679012" cy="6858000"/>
            <a:chOff x="0" y="1"/>
            <a:chExt cx="10679012" cy="6858000"/>
          </a:xfrm>
        </p:grpSpPr>
        <p:sp>
          <p:nvSpPr>
            <p:cNvPr id="99" name="Google Shape;99;p138"/>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00" name="Google Shape;100;p138"/>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01" name="Google Shape;101;p138"/>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02" name="Google Shape;102;p13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38"/>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38"/>
          <p:cNvSpPr txBox="1"/>
          <p:nvPr>
            <p:ph idx="1" type="body"/>
          </p:nvPr>
        </p:nvSpPr>
        <p:spPr>
          <a:xfrm>
            <a:off x="243681" y="2257424"/>
            <a:ext cx="3960813" cy="417732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800"/>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5" name="Google Shape;105;p138"/>
          <p:cNvSpPr txBox="1"/>
          <p:nvPr>
            <p:ph idx="2"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029" name="Shape 1029"/>
        <p:cNvGrpSpPr/>
        <p:nvPr/>
      </p:nvGrpSpPr>
      <p:grpSpPr>
        <a:xfrm>
          <a:off x="0" y="0"/>
          <a:ext cx="0" cy="0"/>
          <a:chOff x="0" y="0"/>
          <a:chExt cx="0" cy="0"/>
        </a:xfrm>
      </p:grpSpPr>
      <p:pic>
        <p:nvPicPr>
          <p:cNvPr id="1030" name="Google Shape;1030;g31f684a12eb_2_48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031" name="Google Shape;1031;g31f684a12eb_2_48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2" name="Google Shape;1032;g31f684a12eb_2_489"/>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33" name="Google Shape;1033;g31f684a12eb_2_48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232F3E"/>
                </a:solidFill>
              </a:defRPr>
            </a:lvl1pPr>
            <a:lvl2pPr indent="0" lvl="1" marL="0" algn="r">
              <a:spcBef>
                <a:spcPts val="0"/>
              </a:spcBef>
              <a:buNone/>
              <a:defRPr>
                <a:solidFill>
                  <a:srgbClr val="232F3E"/>
                </a:solidFill>
              </a:defRPr>
            </a:lvl2pPr>
            <a:lvl3pPr indent="0" lvl="2" marL="0" algn="r">
              <a:spcBef>
                <a:spcPts val="0"/>
              </a:spcBef>
              <a:buNone/>
              <a:defRPr>
                <a:solidFill>
                  <a:srgbClr val="232F3E"/>
                </a:solidFill>
              </a:defRPr>
            </a:lvl3pPr>
            <a:lvl4pPr indent="0" lvl="3" marL="0" algn="r">
              <a:spcBef>
                <a:spcPts val="0"/>
              </a:spcBef>
              <a:buNone/>
              <a:defRPr>
                <a:solidFill>
                  <a:srgbClr val="232F3E"/>
                </a:solidFill>
              </a:defRPr>
            </a:lvl4pPr>
            <a:lvl5pPr indent="0" lvl="4" marL="0" algn="r">
              <a:spcBef>
                <a:spcPts val="0"/>
              </a:spcBef>
              <a:buNone/>
              <a:defRPr>
                <a:solidFill>
                  <a:srgbClr val="232F3E"/>
                </a:solidFill>
              </a:defRPr>
            </a:lvl5pPr>
            <a:lvl6pPr indent="0" lvl="5" marL="0" algn="r">
              <a:spcBef>
                <a:spcPts val="0"/>
              </a:spcBef>
              <a:buNone/>
              <a:defRPr>
                <a:solidFill>
                  <a:srgbClr val="232F3E"/>
                </a:solidFill>
              </a:defRPr>
            </a:lvl6pPr>
            <a:lvl7pPr indent="0" lvl="6" marL="0" algn="r">
              <a:spcBef>
                <a:spcPts val="0"/>
              </a:spcBef>
              <a:buNone/>
              <a:defRPr>
                <a:solidFill>
                  <a:srgbClr val="232F3E"/>
                </a:solidFill>
              </a:defRPr>
            </a:lvl7pPr>
            <a:lvl8pPr indent="0" lvl="7" marL="0" algn="r">
              <a:spcBef>
                <a:spcPts val="0"/>
              </a:spcBef>
              <a:buNone/>
              <a:defRPr>
                <a:solidFill>
                  <a:srgbClr val="232F3E"/>
                </a:solidFill>
              </a:defRPr>
            </a:lvl8pPr>
            <a:lvl9pPr indent="0" lvl="8" marL="0" algn="r">
              <a:spcBef>
                <a:spcPts val="0"/>
              </a:spcBef>
              <a:buNone/>
              <a:defRPr>
                <a:solidFill>
                  <a:srgbClr val="232F3E"/>
                </a:solidFill>
              </a:defRPr>
            </a:lvl9pPr>
          </a:lstStyle>
          <a:p>
            <a:pPr indent="0" lvl="0" marL="0" rtl="0" algn="r">
              <a:spcBef>
                <a:spcPts val="0"/>
              </a:spcBef>
              <a:spcAft>
                <a:spcPts val="0"/>
              </a:spcAft>
              <a:buNone/>
            </a:pPr>
            <a:fld id="{00000000-1234-1234-1234-123412341234}" type="slidenum">
              <a:rPr lang="en-US"/>
              <a:t>‹#›</a:t>
            </a:fld>
            <a:endParaRPr/>
          </a:p>
        </p:txBody>
      </p:sp>
      <p:sp>
        <p:nvSpPr>
          <p:cNvPr id="1034" name="Google Shape;1034;g31f684a12eb_2_489"/>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35" name="Google Shape;1035;g31f684a12eb_2_48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1036" name="Google Shape;1036;g31f684a12eb_2_489"/>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037" name="Shape 1037"/>
        <p:cNvGrpSpPr/>
        <p:nvPr/>
      </p:nvGrpSpPr>
      <p:grpSpPr>
        <a:xfrm>
          <a:off x="0" y="0"/>
          <a:ext cx="0" cy="0"/>
          <a:chOff x="0" y="0"/>
          <a:chExt cx="0" cy="0"/>
        </a:xfrm>
      </p:grpSpPr>
      <p:sp>
        <p:nvSpPr>
          <p:cNvPr id="1038" name="Google Shape;1038;g31f684a12eb_2_497"/>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39" name="Google Shape;1039;g31f684a12eb_2_497"/>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0" name="Google Shape;1040;g31f684a12eb_2_497"/>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100000"/>
              </a:lnSpc>
              <a:spcBef>
                <a:spcPts val="600"/>
              </a:spcBef>
              <a:spcAft>
                <a:spcPts val="0"/>
              </a:spcAft>
              <a:buClr>
                <a:schemeClr val="lt1"/>
              </a:buClr>
              <a:buSzPts val="2400"/>
              <a:buChar char="•"/>
              <a:defRPr>
                <a:solidFill>
                  <a:schemeClr val="lt1"/>
                </a:solidFill>
              </a:defRPr>
            </a:lvl2pPr>
            <a:lvl3pPr indent="-355600" lvl="2" marL="1371600" algn="l">
              <a:lnSpc>
                <a:spcPct val="100000"/>
              </a:lnSpc>
              <a:spcBef>
                <a:spcPts val="600"/>
              </a:spcBef>
              <a:spcAft>
                <a:spcPts val="0"/>
              </a:spcAft>
              <a:buClr>
                <a:schemeClr val="lt1"/>
              </a:buClr>
              <a:buSzPts val="2000"/>
              <a:buChar char="•"/>
              <a:defRPr>
                <a:solidFill>
                  <a:schemeClr val="lt1"/>
                </a:solidFill>
              </a:defRPr>
            </a:lvl3pPr>
            <a:lvl4pPr indent="-342900" lvl="3" marL="1828800" algn="l">
              <a:lnSpc>
                <a:spcPct val="100000"/>
              </a:lnSpc>
              <a:spcBef>
                <a:spcPts val="600"/>
              </a:spcBef>
              <a:spcAft>
                <a:spcPts val="0"/>
              </a:spcAft>
              <a:buClr>
                <a:schemeClr val="lt1"/>
              </a:buClr>
              <a:buSzPts val="1800"/>
              <a:buChar char="•"/>
              <a:defRPr>
                <a:solidFill>
                  <a:schemeClr val="lt1"/>
                </a:solidFill>
              </a:defRPr>
            </a:lvl4pPr>
            <a:lvl5pPr indent="-342900" lvl="4" marL="2286000" algn="l">
              <a:lnSpc>
                <a:spcPct val="100000"/>
              </a:lnSpc>
              <a:spcBef>
                <a:spcPts val="600"/>
              </a:spcBef>
              <a:spcAft>
                <a:spcPts val="0"/>
              </a:spcAft>
              <a:buClr>
                <a:schemeClr val="lt1"/>
              </a:buClr>
              <a:buSzPts val="1800"/>
              <a:buChar char="•"/>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41" name="Google Shape;1041;g31f684a12eb_2_49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1042" name="Google Shape;1042;g31f684a12eb_2_497"/>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1043" name="Shape 1043"/>
        <p:cNvGrpSpPr/>
        <p:nvPr/>
      </p:nvGrpSpPr>
      <p:grpSpPr>
        <a:xfrm>
          <a:off x="0" y="0"/>
          <a:ext cx="0" cy="0"/>
          <a:chOff x="0" y="0"/>
          <a:chExt cx="0" cy="0"/>
        </a:xfrm>
      </p:grpSpPr>
      <p:sp>
        <p:nvSpPr>
          <p:cNvPr id="1044" name="Google Shape;1044;g31f684a12eb_2_503"/>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descr="A circuit board&#10;&#10;Description automatically generated" id="1045" name="Google Shape;1045;g31f684a12eb_2_503"/>
          <p:cNvPicPr preferRelativeResize="0"/>
          <p:nvPr/>
        </p:nvPicPr>
        <p:blipFill rotWithShape="1">
          <a:blip r:embed="rId2">
            <a:alphaModFix/>
          </a:blip>
          <a:srcRect b="21596" l="39690" r="5227" t="3208"/>
          <a:stretch/>
        </p:blipFill>
        <p:spPr>
          <a:xfrm>
            <a:off x="588712" y="3159360"/>
            <a:ext cx="4537048" cy="3716132"/>
          </a:xfrm>
          <a:prstGeom prst="rect">
            <a:avLst/>
          </a:prstGeom>
          <a:noFill/>
          <a:ln>
            <a:noFill/>
          </a:ln>
        </p:spPr>
      </p:pic>
      <p:sp>
        <p:nvSpPr>
          <p:cNvPr id="1046" name="Google Shape;1046;g31f684a12eb_2_503"/>
          <p:cNvSpPr txBox="1"/>
          <p:nvPr>
            <p:ph idx="11" type="ftr"/>
          </p:nvPr>
        </p:nvSpPr>
        <p:spPr>
          <a:xfrm>
            <a:off x="7997728" y="6356350"/>
            <a:ext cx="3775172"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7" name="Google Shape;1047;g31f684a12eb_2_503"/>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8" name="Google Shape;1048;g31f684a12eb_2_503"/>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600">
                <a:solidFill>
                  <a:srgbClr val="FFFFFF"/>
                </a:solidFill>
                <a:latin typeface="Arial"/>
                <a:ea typeface="Arial"/>
                <a:cs typeface="Arial"/>
                <a:sym typeface="Arial"/>
              </a:defRPr>
            </a:lvl1pPr>
            <a:lvl2pPr indent="0" lvl="1" marL="0" algn="l">
              <a:spcBef>
                <a:spcPts val="0"/>
              </a:spcBef>
              <a:buNone/>
              <a:defRPr sz="1600">
                <a:solidFill>
                  <a:srgbClr val="FFFFFF"/>
                </a:solidFill>
                <a:latin typeface="Arial"/>
                <a:ea typeface="Arial"/>
                <a:cs typeface="Arial"/>
                <a:sym typeface="Arial"/>
              </a:defRPr>
            </a:lvl2pPr>
            <a:lvl3pPr indent="0" lvl="2" marL="0" algn="l">
              <a:spcBef>
                <a:spcPts val="0"/>
              </a:spcBef>
              <a:buNone/>
              <a:defRPr sz="1600">
                <a:solidFill>
                  <a:srgbClr val="FFFFFF"/>
                </a:solidFill>
                <a:latin typeface="Arial"/>
                <a:ea typeface="Arial"/>
                <a:cs typeface="Arial"/>
                <a:sym typeface="Arial"/>
              </a:defRPr>
            </a:lvl3pPr>
            <a:lvl4pPr indent="0" lvl="3" marL="0" algn="l">
              <a:spcBef>
                <a:spcPts val="0"/>
              </a:spcBef>
              <a:buNone/>
              <a:defRPr sz="1600">
                <a:solidFill>
                  <a:srgbClr val="FFFFFF"/>
                </a:solidFill>
                <a:latin typeface="Arial"/>
                <a:ea typeface="Arial"/>
                <a:cs typeface="Arial"/>
                <a:sym typeface="Arial"/>
              </a:defRPr>
            </a:lvl4pPr>
            <a:lvl5pPr indent="0" lvl="4" marL="0" algn="l">
              <a:spcBef>
                <a:spcPts val="0"/>
              </a:spcBef>
              <a:buNone/>
              <a:defRPr sz="1600">
                <a:solidFill>
                  <a:srgbClr val="FFFFFF"/>
                </a:solidFill>
                <a:latin typeface="Arial"/>
                <a:ea typeface="Arial"/>
                <a:cs typeface="Arial"/>
                <a:sym typeface="Arial"/>
              </a:defRPr>
            </a:lvl5pPr>
            <a:lvl6pPr indent="0" lvl="5" marL="0" algn="l">
              <a:spcBef>
                <a:spcPts val="0"/>
              </a:spcBef>
              <a:buNone/>
              <a:defRPr sz="1600">
                <a:solidFill>
                  <a:srgbClr val="FFFFFF"/>
                </a:solidFill>
                <a:latin typeface="Arial"/>
                <a:ea typeface="Arial"/>
                <a:cs typeface="Arial"/>
                <a:sym typeface="Arial"/>
              </a:defRPr>
            </a:lvl6pPr>
            <a:lvl7pPr indent="0" lvl="6" marL="0" algn="l">
              <a:spcBef>
                <a:spcPts val="0"/>
              </a:spcBef>
              <a:buNone/>
              <a:defRPr sz="1600">
                <a:solidFill>
                  <a:srgbClr val="FFFFFF"/>
                </a:solidFill>
                <a:latin typeface="Arial"/>
                <a:ea typeface="Arial"/>
                <a:cs typeface="Arial"/>
                <a:sym typeface="Arial"/>
              </a:defRPr>
            </a:lvl7pPr>
            <a:lvl8pPr indent="0" lvl="7" marL="0" algn="l">
              <a:spcBef>
                <a:spcPts val="0"/>
              </a:spcBef>
              <a:buNone/>
              <a:defRPr sz="1600">
                <a:solidFill>
                  <a:srgbClr val="FFFFFF"/>
                </a:solidFill>
                <a:latin typeface="Arial"/>
                <a:ea typeface="Arial"/>
                <a:cs typeface="Arial"/>
                <a:sym typeface="Arial"/>
              </a:defRPr>
            </a:lvl8pPr>
            <a:lvl9pPr indent="0" lvl="8" marL="0" algn="l">
              <a:spcBef>
                <a:spcPts val="0"/>
              </a:spcBef>
              <a:buNone/>
              <a:defRPr sz="16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9" name="Google Shape;1049;g31f684a12eb_2_503"/>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pic>
        <p:nvPicPr>
          <p:cNvPr id="1050" name="Google Shape;1050;g31f684a12eb_2_503"/>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1051" name="Shape 1051"/>
        <p:cNvGrpSpPr/>
        <p:nvPr/>
      </p:nvGrpSpPr>
      <p:grpSpPr>
        <a:xfrm>
          <a:off x="0" y="0"/>
          <a:ext cx="0" cy="0"/>
          <a:chOff x="0" y="0"/>
          <a:chExt cx="0" cy="0"/>
        </a:xfrm>
      </p:grpSpPr>
      <p:sp>
        <p:nvSpPr>
          <p:cNvPr id="1052" name="Google Shape;1052;g31f684a12eb_2_511"/>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3" name="Google Shape;1053;g31f684a12eb_2_511"/>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4" name="Google Shape;1054;g31f684a12eb_2_511"/>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232F3E"/>
                </a:solidFill>
              </a:defRPr>
            </a:lvl1pPr>
            <a:lvl2pPr indent="0" lvl="1" marL="0" algn="r">
              <a:spcBef>
                <a:spcPts val="0"/>
              </a:spcBef>
              <a:buNone/>
              <a:defRPr>
                <a:solidFill>
                  <a:srgbClr val="232F3E"/>
                </a:solidFill>
              </a:defRPr>
            </a:lvl2pPr>
            <a:lvl3pPr indent="0" lvl="2" marL="0" algn="r">
              <a:spcBef>
                <a:spcPts val="0"/>
              </a:spcBef>
              <a:buNone/>
              <a:defRPr>
                <a:solidFill>
                  <a:srgbClr val="232F3E"/>
                </a:solidFill>
              </a:defRPr>
            </a:lvl3pPr>
            <a:lvl4pPr indent="0" lvl="3" marL="0" algn="r">
              <a:spcBef>
                <a:spcPts val="0"/>
              </a:spcBef>
              <a:buNone/>
              <a:defRPr>
                <a:solidFill>
                  <a:srgbClr val="232F3E"/>
                </a:solidFill>
              </a:defRPr>
            </a:lvl4pPr>
            <a:lvl5pPr indent="0" lvl="4" marL="0" algn="r">
              <a:spcBef>
                <a:spcPts val="0"/>
              </a:spcBef>
              <a:buNone/>
              <a:defRPr>
                <a:solidFill>
                  <a:srgbClr val="232F3E"/>
                </a:solidFill>
              </a:defRPr>
            </a:lvl5pPr>
            <a:lvl6pPr indent="0" lvl="5" marL="0" algn="r">
              <a:spcBef>
                <a:spcPts val="0"/>
              </a:spcBef>
              <a:buNone/>
              <a:defRPr>
                <a:solidFill>
                  <a:srgbClr val="232F3E"/>
                </a:solidFill>
              </a:defRPr>
            </a:lvl6pPr>
            <a:lvl7pPr indent="0" lvl="6" marL="0" algn="r">
              <a:spcBef>
                <a:spcPts val="0"/>
              </a:spcBef>
              <a:buNone/>
              <a:defRPr>
                <a:solidFill>
                  <a:srgbClr val="232F3E"/>
                </a:solidFill>
              </a:defRPr>
            </a:lvl7pPr>
            <a:lvl8pPr indent="0" lvl="7" marL="0" algn="r">
              <a:spcBef>
                <a:spcPts val="0"/>
              </a:spcBef>
              <a:buNone/>
              <a:defRPr>
                <a:solidFill>
                  <a:srgbClr val="232F3E"/>
                </a:solidFill>
              </a:defRPr>
            </a:lvl8pPr>
            <a:lvl9pPr indent="0" lvl="8" marL="0" algn="r">
              <a:spcBef>
                <a:spcPts val="0"/>
              </a:spcBef>
              <a:buNone/>
              <a:defRPr>
                <a:solidFill>
                  <a:srgbClr val="232F3E"/>
                </a:solidFill>
              </a:defRPr>
            </a:lvl9pPr>
          </a:lstStyle>
          <a:p>
            <a:pPr indent="0" lvl="0" marL="0" rtl="0" algn="r">
              <a:spcBef>
                <a:spcPts val="0"/>
              </a:spcBef>
              <a:spcAft>
                <a:spcPts val="0"/>
              </a:spcAft>
              <a:buNone/>
            </a:pPr>
            <a:fld id="{00000000-1234-1234-1234-123412341234}" type="slidenum">
              <a:rPr lang="en-US"/>
              <a:t>‹#›</a:t>
            </a:fld>
            <a:endParaRPr/>
          </a:p>
        </p:txBody>
      </p:sp>
      <p:pic>
        <p:nvPicPr>
          <p:cNvPr id="1055" name="Google Shape;1055;g31f684a12eb_2_511"/>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1056" name="Google Shape;1056;g31f684a12eb_2_511"/>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057" name="Shape 1057"/>
        <p:cNvGrpSpPr/>
        <p:nvPr/>
      </p:nvGrpSpPr>
      <p:grpSpPr>
        <a:xfrm>
          <a:off x="0" y="0"/>
          <a:ext cx="0" cy="0"/>
          <a:chOff x="0" y="0"/>
          <a:chExt cx="0" cy="0"/>
        </a:xfrm>
      </p:grpSpPr>
      <p:sp>
        <p:nvSpPr>
          <p:cNvPr id="1058" name="Google Shape;1058;g31f684a12eb_2_517"/>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9" name="Google Shape;1059;g31f684a12eb_2_51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232F3E"/>
                </a:solidFill>
              </a:defRPr>
            </a:lvl1pPr>
            <a:lvl2pPr indent="0" lvl="1" marL="0" algn="r">
              <a:spcBef>
                <a:spcPts val="0"/>
              </a:spcBef>
              <a:buNone/>
              <a:defRPr>
                <a:solidFill>
                  <a:srgbClr val="232F3E"/>
                </a:solidFill>
              </a:defRPr>
            </a:lvl2pPr>
            <a:lvl3pPr indent="0" lvl="2" marL="0" algn="r">
              <a:spcBef>
                <a:spcPts val="0"/>
              </a:spcBef>
              <a:buNone/>
              <a:defRPr>
                <a:solidFill>
                  <a:srgbClr val="232F3E"/>
                </a:solidFill>
              </a:defRPr>
            </a:lvl3pPr>
            <a:lvl4pPr indent="0" lvl="3" marL="0" algn="r">
              <a:spcBef>
                <a:spcPts val="0"/>
              </a:spcBef>
              <a:buNone/>
              <a:defRPr>
                <a:solidFill>
                  <a:srgbClr val="232F3E"/>
                </a:solidFill>
              </a:defRPr>
            </a:lvl4pPr>
            <a:lvl5pPr indent="0" lvl="4" marL="0" algn="r">
              <a:spcBef>
                <a:spcPts val="0"/>
              </a:spcBef>
              <a:buNone/>
              <a:defRPr>
                <a:solidFill>
                  <a:srgbClr val="232F3E"/>
                </a:solidFill>
              </a:defRPr>
            </a:lvl5pPr>
            <a:lvl6pPr indent="0" lvl="5" marL="0" algn="r">
              <a:spcBef>
                <a:spcPts val="0"/>
              </a:spcBef>
              <a:buNone/>
              <a:defRPr>
                <a:solidFill>
                  <a:srgbClr val="232F3E"/>
                </a:solidFill>
              </a:defRPr>
            </a:lvl6pPr>
            <a:lvl7pPr indent="0" lvl="6" marL="0" algn="r">
              <a:spcBef>
                <a:spcPts val="0"/>
              </a:spcBef>
              <a:buNone/>
              <a:defRPr>
                <a:solidFill>
                  <a:srgbClr val="232F3E"/>
                </a:solidFill>
              </a:defRPr>
            </a:lvl7pPr>
            <a:lvl8pPr indent="0" lvl="7" marL="0" algn="r">
              <a:spcBef>
                <a:spcPts val="0"/>
              </a:spcBef>
              <a:buNone/>
              <a:defRPr>
                <a:solidFill>
                  <a:srgbClr val="232F3E"/>
                </a:solidFill>
              </a:defRPr>
            </a:lvl8pPr>
            <a:lvl9pPr indent="0" lvl="8" marL="0" algn="r">
              <a:spcBef>
                <a:spcPts val="0"/>
              </a:spcBef>
              <a:buNone/>
              <a:defRPr>
                <a:solidFill>
                  <a:srgbClr val="232F3E"/>
                </a:solidFill>
              </a:defRPr>
            </a:lvl9pPr>
          </a:lstStyle>
          <a:p>
            <a:pPr indent="0" lvl="0" marL="0" rtl="0" algn="r">
              <a:spcBef>
                <a:spcPts val="0"/>
              </a:spcBef>
              <a:spcAft>
                <a:spcPts val="0"/>
              </a:spcAft>
              <a:buNone/>
            </a:pPr>
            <a:fld id="{00000000-1234-1234-1234-123412341234}" type="slidenum">
              <a:rPr lang="en-US"/>
              <a:t>‹#›</a:t>
            </a:fld>
            <a:endParaRPr/>
          </a:p>
        </p:txBody>
      </p:sp>
      <p:pic>
        <p:nvPicPr>
          <p:cNvPr id="1060" name="Google Shape;1060;g31f684a12eb_2_517"/>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AcademyQuestion">
  <p:cSld name="KC-AcademyQuestion">
    <p:bg>
      <p:bgPr>
        <a:solidFill>
          <a:schemeClr val="lt1"/>
        </a:solidFill>
      </p:bgPr>
    </p:bg>
    <p:spTree>
      <p:nvGrpSpPr>
        <p:cNvPr id="1061" name="Shape 1061"/>
        <p:cNvGrpSpPr/>
        <p:nvPr/>
      </p:nvGrpSpPr>
      <p:grpSpPr>
        <a:xfrm>
          <a:off x="0" y="0"/>
          <a:ext cx="0" cy="0"/>
          <a:chOff x="0" y="0"/>
          <a:chExt cx="0" cy="0"/>
        </a:xfrm>
      </p:grpSpPr>
      <p:grpSp>
        <p:nvGrpSpPr>
          <p:cNvPr id="1062" name="Google Shape;1062;g31f684a12eb_2_521"/>
          <p:cNvGrpSpPr/>
          <p:nvPr/>
        </p:nvGrpSpPr>
        <p:grpSpPr>
          <a:xfrm>
            <a:off x="0" y="0"/>
            <a:ext cx="12192000" cy="6858000"/>
            <a:chOff x="0" y="0"/>
            <a:chExt cx="12192000" cy="6858000"/>
          </a:xfrm>
        </p:grpSpPr>
        <p:sp>
          <p:nvSpPr>
            <p:cNvPr id="1063" name="Google Shape;1063;g31f684a12eb_2_521"/>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64" name="Google Shape;1064;g31f684a12eb_2_521"/>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065" name="Google Shape;1065;g31f684a12eb_2_521"/>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1066" name="Google Shape;1066;g31f684a12eb_2_52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067" name="Google Shape;1067;g31f684a12eb_2_52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68" name="Google Shape;1068;g31f684a12eb_2_521"/>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9" name="Google Shape;1069;g31f684a12eb_2_521"/>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1075" name="Shape 1075"/>
        <p:cNvGrpSpPr/>
        <p:nvPr/>
      </p:nvGrpSpPr>
      <p:grpSpPr>
        <a:xfrm>
          <a:off x="0" y="0"/>
          <a:ext cx="0" cy="0"/>
          <a:chOff x="0" y="0"/>
          <a:chExt cx="0" cy="0"/>
        </a:xfrm>
      </p:grpSpPr>
      <p:sp>
        <p:nvSpPr>
          <p:cNvPr id="1076" name="Google Shape;1076;g31f684a12eb_2_58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rgbClr val="232F3E"/>
                </a:solidFill>
                <a:latin typeface="Arial"/>
                <a:ea typeface="Arial"/>
                <a:cs typeface="Arial"/>
                <a:sym typeface="Arial"/>
              </a:rPr>
              <a:t>© 2022, Amazon Web Services, Inc. or its affiliates. All rights reserved.</a:t>
            </a:r>
            <a:endParaRPr/>
          </a:p>
        </p:txBody>
      </p:sp>
      <p:sp>
        <p:nvSpPr>
          <p:cNvPr id="1077" name="Google Shape;1077;g31f684a12eb_2_58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32F3E"/>
                </a:solidFill>
                <a:latin typeface="Arial"/>
                <a:ea typeface="Arial"/>
                <a:cs typeface="Arial"/>
                <a:sym typeface="Arial"/>
              </a:defRPr>
            </a:lvl1pPr>
            <a:lvl2pPr indent="0" lvl="1" marL="0" algn="r">
              <a:spcBef>
                <a:spcPts val="0"/>
              </a:spcBef>
              <a:buNone/>
              <a:defRPr b="0" i="0" sz="1100" u="none" cap="none" strike="noStrike">
                <a:solidFill>
                  <a:srgbClr val="232F3E"/>
                </a:solidFill>
                <a:latin typeface="Arial"/>
                <a:ea typeface="Arial"/>
                <a:cs typeface="Arial"/>
                <a:sym typeface="Arial"/>
              </a:defRPr>
            </a:lvl2pPr>
            <a:lvl3pPr indent="0" lvl="2" marL="0" algn="r">
              <a:spcBef>
                <a:spcPts val="0"/>
              </a:spcBef>
              <a:buNone/>
              <a:defRPr b="0" i="0" sz="1100" u="none" cap="none" strike="noStrike">
                <a:solidFill>
                  <a:srgbClr val="232F3E"/>
                </a:solidFill>
                <a:latin typeface="Arial"/>
                <a:ea typeface="Arial"/>
                <a:cs typeface="Arial"/>
                <a:sym typeface="Arial"/>
              </a:defRPr>
            </a:lvl3pPr>
            <a:lvl4pPr indent="0" lvl="3" marL="0" algn="r">
              <a:spcBef>
                <a:spcPts val="0"/>
              </a:spcBef>
              <a:buNone/>
              <a:defRPr b="0" i="0" sz="1100" u="none" cap="none" strike="noStrike">
                <a:solidFill>
                  <a:srgbClr val="232F3E"/>
                </a:solidFill>
                <a:latin typeface="Arial"/>
                <a:ea typeface="Arial"/>
                <a:cs typeface="Arial"/>
                <a:sym typeface="Arial"/>
              </a:defRPr>
            </a:lvl4pPr>
            <a:lvl5pPr indent="0" lvl="4" marL="0" algn="r">
              <a:spcBef>
                <a:spcPts val="0"/>
              </a:spcBef>
              <a:buNone/>
              <a:defRPr b="0" i="0" sz="1100" u="none" cap="none" strike="noStrike">
                <a:solidFill>
                  <a:srgbClr val="232F3E"/>
                </a:solidFill>
                <a:latin typeface="Arial"/>
                <a:ea typeface="Arial"/>
                <a:cs typeface="Arial"/>
                <a:sym typeface="Arial"/>
              </a:defRPr>
            </a:lvl5pPr>
            <a:lvl6pPr indent="0" lvl="5" marL="0" algn="r">
              <a:spcBef>
                <a:spcPts val="0"/>
              </a:spcBef>
              <a:buNone/>
              <a:defRPr b="0" i="0" sz="1100" u="none" cap="none" strike="noStrike">
                <a:solidFill>
                  <a:srgbClr val="232F3E"/>
                </a:solidFill>
                <a:latin typeface="Arial"/>
                <a:ea typeface="Arial"/>
                <a:cs typeface="Arial"/>
                <a:sym typeface="Arial"/>
              </a:defRPr>
            </a:lvl6pPr>
            <a:lvl7pPr indent="0" lvl="6" marL="0" algn="r">
              <a:spcBef>
                <a:spcPts val="0"/>
              </a:spcBef>
              <a:buNone/>
              <a:defRPr b="0" i="0" sz="1100" u="none" cap="none" strike="noStrike">
                <a:solidFill>
                  <a:srgbClr val="232F3E"/>
                </a:solidFill>
                <a:latin typeface="Arial"/>
                <a:ea typeface="Arial"/>
                <a:cs typeface="Arial"/>
                <a:sym typeface="Arial"/>
              </a:defRPr>
            </a:lvl7pPr>
            <a:lvl8pPr indent="0" lvl="7" marL="0" algn="r">
              <a:spcBef>
                <a:spcPts val="0"/>
              </a:spcBef>
              <a:buNone/>
              <a:defRPr b="0" i="0" sz="1100" u="none" cap="none" strike="noStrike">
                <a:solidFill>
                  <a:srgbClr val="232F3E"/>
                </a:solidFill>
                <a:latin typeface="Arial"/>
                <a:ea typeface="Arial"/>
                <a:cs typeface="Arial"/>
                <a:sym typeface="Arial"/>
              </a:defRPr>
            </a:lvl8pPr>
            <a:lvl9pPr indent="0" lvl="8" marL="0" algn="r">
              <a:spcBef>
                <a:spcPts val="0"/>
              </a:spcBef>
              <a:buNone/>
              <a:defRPr b="0" i="0" sz="1100" u="none" cap="none" strike="noStrike">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8" name="Google Shape;1078;g31f684a12eb_2_58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079" name="Shape 1079"/>
        <p:cNvGrpSpPr/>
        <p:nvPr/>
      </p:nvGrpSpPr>
      <p:grpSpPr>
        <a:xfrm>
          <a:off x="0" y="0"/>
          <a:ext cx="0" cy="0"/>
          <a:chOff x="0" y="0"/>
          <a:chExt cx="0" cy="0"/>
        </a:xfrm>
      </p:grpSpPr>
      <p:sp>
        <p:nvSpPr>
          <p:cNvPr id="1080" name="Google Shape;1080;g31f684a12eb_2_58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32F3E"/>
                </a:solidFill>
                <a:latin typeface="Arial"/>
                <a:ea typeface="Arial"/>
                <a:cs typeface="Arial"/>
                <a:sym typeface="Arial"/>
              </a:defRPr>
            </a:lvl1pPr>
            <a:lvl2pPr indent="0" lvl="1" marL="0" algn="r">
              <a:spcBef>
                <a:spcPts val="0"/>
              </a:spcBef>
              <a:buNone/>
              <a:defRPr b="0" i="0" sz="1100" u="none" cap="none" strike="noStrike">
                <a:solidFill>
                  <a:srgbClr val="232F3E"/>
                </a:solidFill>
                <a:latin typeface="Arial"/>
                <a:ea typeface="Arial"/>
                <a:cs typeface="Arial"/>
                <a:sym typeface="Arial"/>
              </a:defRPr>
            </a:lvl2pPr>
            <a:lvl3pPr indent="0" lvl="2" marL="0" algn="r">
              <a:spcBef>
                <a:spcPts val="0"/>
              </a:spcBef>
              <a:buNone/>
              <a:defRPr b="0" i="0" sz="1100" u="none" cap="none" strike="noStrike">
                <a:solidFill>
                  <a:srgbClr val="232F3E"/>
                </a:solidFill>
                <a:latin typeface="Arial"/>
                <a:ea typeface="Arial"/>
                <a:cs typeface="Arial"/>
                <a:sym typeface="Arial"/>
              </a:defRPr>
            </a:lvl3pPr>
            <a:lvl4pPr indent="0" lvl="3" marL="0" algn="r">
              <a:spcBef>
                <a:spcPts val="0"/>
              </a:spcBef>
              <a:buNone/>
              <a:defRPr b="0" i="0" sz="1100" u="none" cap="none" strike="noStrike">
                <a:solidFill>
                  <a:srgbClr val="232F3E"/>
                </a:solidFill>
                <a:latin typeface="Arial"/>
                <a:ea typeface="Arial"/>
                <a:cs typeface="Arial"/>
                <a:sym typeface="Arial"/>
              </a:defRPr>
            </a:lvl4pPr>
            <a:lvl5pPr indent="0" lvl="4" marL="0" algn="r">
              <a:spcBef>
                <a:spcPts val="0"/>
              </a:spcBef>
              <a:buNone/>
              <a:defRPr b="0" i="0" sz="1100" u="none" cap="none" strike="noStrike">
                <a:solidFill>
                  <a:srgbClr val="232F3E"/>
                </a:solidFill>
                <a:latin typeface="Arial"/>
                <a:ea typeface="Arial"/>
                <a:cs typeface="Arial"/>
                <a:sym typeface="Arial"/>
              </a:defRPr>
            </a:lvl5pPr>
            <a:lvl6pPr indent="0" lvl="5" marL="0" algn="r">
              <a:spcBef>
                <a:spcPts val="0"/>
              </a:spcBef>
              <a:buNone/>
              <a:defRPr b="0" i="0" sz="1100" u="none" cap="none" strike="noStrike">
                <a:solidFill>
                  <a:srgbClr val="232F3E"/>
                </a:solidFill>
                <a:latin typeface="Arial"/>
                <a:ea typeface="Arial"/>
                <a:cs typeface="Arial"/>
                <a:sym typeface="Arial"/>
              </a:defRPr>
            </a:lvl6pPr>
            <a:lvl7pPr indent="0" lvl="6" marL="0" algn="r">
              <a:spcBef>
                <a:spcPts val="0"/>
              </a:spcBef>
              <a:buNone/>
              <a:defRPr b="0" i="0" sz="1100" u="none" cap="none" strike="noStrike">
                <a:solidFill>
                  <a:srgbClr val="232F3E"/>
                </a:solidFill>
                <a:latin typeface="Arial"/>
                <a:ea typeface="Arial"/>
                <a:cs typeface="Arial"/>
                <a:sym typeface="Arial"/>
              </a:defRPr>
            </a:lvl7pPr>
            <a:lvl8pPr indent="0" lvl="7" marL="0" algn="r">
              <a:spcBef>
                <a:spcPts val="0"/>
              </a:spcBef>
              <a:buNone/>
              <a:defRPr b="0" i="0" sz="1100" u="none" cap="none" strike="noStrike">
                <a:solidFill>
                  <a:srgbClr val="232F3E"/>
                </a:solidFill>
                <a:latin typeface="Arial"/>
                <a:ea typeface="Arial"/>
                <a:cs typeface="Arial"/>
                <a:sym typeface="Arial"/>
              </a:defRPr>
            </a:lvl8pPr>
            <a:lvl9pPr indent="0" lvl="8" marL="0" algn="r">
              <a:spcBef>
                <a:spcPts val="0"/>
              </a:spcBef>
              <a:buNone/>
              <a:defRPr b="0" i="0" sz="1100" u="none" cap="none" strike="noStrike">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81" name="Google Shape;1081;g31f684a12eb_2_587"/>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2" name="Google Shape;1082;g31f684a12eb_2_587"/>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00"/>
              </a:spcBef>
              <a:spcAft>
                <a:spcPts val="0"/>
              </a:spcAft>
              <a:buClr>
                <a:schemeClr val="dk2"/>
              </a:buClr>
              <a:buSzPts val="2800"/>
              <a:buChar char="•"/>
              <a:defRPr/>
            </a:lvl1pPr>
            <a:lvl2pPr indent="-381000" lvl="1" marL="914400" algn="l">
              <a:lnSpc>
                <a:spcPct val="100000"/>
              </a:lnSpc>
              <a:spcBef>
                <a:spcPts val="600"/>
              </a:spcBef>
              <a:spcAft>
                <a:spcPts val="0"/>
              </a:spcAft>
              <a:buClr>
                <a:schemeClr val="dk2"/>
              </a:buClr>
              <a:buSzPts val="2400"/>
              <a:buChar char="•"/>
              <a:defRPr/>
            </a:lvl2pPr>
            <a:lvl3pPr indent="-355600" lvl="2" marL="1371600" algn="l">
              <a:lnSpc>
                <a:spcPct val="100000"/>
              </a:lnSpc>
              <a:spcBef>
                <a:spcPts val="600"/>
              </a:spcBef>
              <a:spcAft>
                <a:spcPts val="0"/>
              </a:spcAft>
              <a:buClr>
                <a:schemeClr val="dk2"/>
              </a:buClr>
              <a:buSzPts val="20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83" name="Google Shape;1083;g31f684a12eb_2_58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rgbClr val="232F3E"/>
                </a:solidFill>
                <a:latin typeface="Arial"/>
                <a:ea typeface="Arial"/>
                <a:cs typeface="Arial"/>
                <a:sym typeface="Arial"/>
              </a:rPr>
              <a:t>© 2022, Amazon Web Services, Inc. or its affiliates. All rights reserved.</a:t>
            </a:r>
            <a:endParaRPr/>
          </a:p>
        </p:txBody>
      </p:sp>
      <p:sp>
        <p:nvSpPr>
          <p:cNvPr id="1084" name="Google Shape;1084;g31f684a12eb_2_587"/>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Instructor Intro">
    <p:bg>
      <p:bgPr>
        <a:solidFill>
          <a:schemeClr val="lt1"/>
        </a:solidFill>
      </p:bgPr>
    </p:bg>
    <p:spTree>
      <p:nvGrpSpPr>
        <p:cNvPr id="1085" name="Shape 1085"/>
        <p:cNvGrpSpPr/>
        <p:nvPr/>
      </p:nvGrpSpPr>
      <p:grpSpPr>
        <a:xfrm>
          <a:off x="0" y="0"/>
          <a:ext cx="0" cy="0"/>
          <a:chOff x="0" y="0"/>
          <a:chExt cx="0" cy="0"/>
        </a:xfrm>
      </p:grpSpPr>
      <p:grpSp>
        <p:nvGrpSpPr>
          <p:cNvPr id="1086" name="Google Shape;1086;g31f684a12eb_2_593"/>
          <p:cNvGrpSpPr/>
          <p:nvPr/>
        </p:nvGrpSpPr>
        <p:grpSpPr>
          <a:xfrm>
            <a:off x="1" y="1"/>
            <a:ext cx="12004925" cy="6858000"/>
            <a:chOff x="1" y="1"/>
            <a:chExt cx="12004925" cy="6858000"/>
          </a:xfrm>
        </p:grpSpPr>
        <p:sp>
          <p:nvSpPr>
            <p:cNvPr id="1087" name="Google Shape;1087;g31f684a12eb_2_593"/>
            <p:cNvSpPr/>
            <p:nvPr/>
          </p:nvSpPr>
          <p:spPr>
            <a:xfrm>
              <a:off x="1" y="1"/>
              <a:ext cx="5901674"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1088" name="Google Shape;1088;g31f684a12eb_2_593"/>
            <p:cNvCxnSpPr/>
            <p:nvPr/>
          </p:nvCxnSpPr>
          <p:spPr>
            <a:xfrm>
              <a:off x="198875" y="4775930"/>
              <a:ext cx="5503926" cy="0"/>
            </a:xfrm>
            <a:prstGeom prst="straightConnector1">
              <a:avLst/>
            </a:prstGeom>
            <a:noFill/>
            <a:ln cap="flat" cmpd="sng" w="38100">
              <a:solidFill>
                <a:schemeClr val="lt2"/>
              </a:solidFill>
              <a:prstDash val="solid"/>
              <a:round/>
              <a:headEnd len="sm" w="sm" type="none"/>
              <a:tailEnd len="sm" w="sm" type="none"/>
            </a:ln>
          </p:spPr>
        </p:cxnSp>
        <p:sp>
          <p:nvSpPr>
            <p:cNvPr id="1089" name="Google Shape;1089;g31f684a12eb_2_593"/>
            <p:cNvSpPr/>
            <p:nvPr/>
          </p:nvSpPr>
          <p:spPr>
            <a:xfrm>
              <a:off x="6096000" y="412928"/>
              <a:ext cx="1636776" cy="1636776"/>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1090" name="Google Shape;1090;g31f684a12eb_2_593"/>
            <p:cNvCxnSpPr/>
            <p:nvPr/>
          </p:nvCxnSpPr>
          <p:spPr>
            <a:xfrm>
              <a:off x="7715772" y="924231"/>
              <a:ext cx="4289154" cy="0"/>
            </a:xfrm>
            <a:prstGeom prst="straightConnector1">
              <a:avLst/>
            </a:prstGeom>
            <a:noFill/>
            <a:ln cap="flat" cmpd="sng" w="38100">
              <a:solidFill>
                <a:schemeClr val="accent6"/>
              </a:solidFill>
              <a:prstDash val="solid"/>
              <a:round/>
              <a:headEnd len="sm" w="sm" type="none"/>
              <a:tailEnd len="sm" w="sm" type="none"/>
            </a:ln>
          </p:spPr>
        </p:cxnSp>
        <p:cxnSp>
          <p:nvCxnSpPr>
            <p:cNvPr id="1091" name="Google Shape;1091;g31f684a12eb_2_593"/>
            <p:cNvCxnSpPr/>
            <p:nvPr/>
          </p:nvCxnSpPr>
          <p:spPr>
            <a:xfrm>
              <a:off x="6096000" y="2841821"/>
              <a:ext cx="5908926" cy="0"/>
            </a:xfrm>
            <a:prstGeom prst="straightConnector1">
              <a:avLst/>
            </a:prstGeom>
            <a:noFill/>
            <a:ln cap="flat" cmpd="sng" w="38100">
              <a:solidFill>
                <a:schemeClr val="accent6"/>
              </a:solidFill>
              <a:prstDash val="solid"/>
              <a:round/>
              <a:headEnd len="sm" w="sm" type="none"/>
              <a:tailEnd len="sm" w="sm" type="none"/>
            </a:ln>
          </p:spPr>
        </p:cxnSp>
        <p:pic>
          <p:nvPicPr>
            <p:cNvPr id="1092" name="Google Shape;1092;g31f684a12eb_2_593"/>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
          <p:nvSpPr>
            <p:cNvPr id="1093" name="Google Shape;1093;g31f684a12eb_2_593"/>
            <p:cNvSpPr txBox="1"/>
            <p:nvPr/>
          </p:nvSpPr>
          <p:spPr>
            <a:xfrm>
              <a:off x="876516" y="6423536"/>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094" name="Google Shape;1094;g31f684a12eb_2_593"/>
          <p:cNvSpPr txBox="1"/>
          <p:nvPr/>
        </p:nvSpPr>
        <p:spPr>
          <a:xfrm>
            <a:off x="1883879" y="587814"/>
            <a:ext cx="213391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F1F3F3"/>
                </a:solidFill>
                <a:latin typeface="Arial"/>
                <a:ea typeface="Arial"/>
                <a:cs typeface="Arial"/>
                <a:sym typeface="Arial"/>
              </a:rPr>
              <a:t>Welcome to</a:t>
            </a:r>
            <a:endParaRPr/>
          </a:p>
        </p:txBody>
      </p:sp>
      <p:sp>
        <p:nvSpPr>
          <p:cNvPr id="1095" name="Google Shape;1095;g31f684a12eb_2_593"/>
          <p:cNvSpPr txBox="1"/>
          <p:nvPr>
            <p:ph type="title"/>
          </p:nvPr>
        </p:nvSpPr>
        <p:spPr>
          <a:xfrm>
            <a:off x="228606" y="1179326"/>
            <a:ext cx="5444465" cy="3404221"/>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2"/>
              </a:buClr>
              <a:buSzPts val="4800"/>
              <a:buFont typeface="Arial"/>
              <a:buNone/>
              <a:defRPr sz="4800">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6" name="Google Shape;1096;g31f684a12eb_2_593"/>
          <p:cNvSpPr txBox="1"/>
          <p:nvPr/>
        </p:nvSpPr>
        <p:spPr>
          <a:xfrm>
            <a:off x="977546" y="4848827"/>
            <a:ext cx="398538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F1F3F3"/>
                </a:solidFill>
                <a:latin typeface="Arial"/>
                <a:ea typeface="Arial"/>
                <a:cs typeface="Arial"/>
                <a:sym typeface="Arial"/>
              </a:rPr>
              <a:t>This training will begin:</a:t>
            </a:r>
            <a:endParaRPr/>
          </a:p>
        </p:txBody>
      </p:sp>
      <p:sp>
        <p:nvSpPr>
          <p:cNvPr id="1097" name="Google Shape;1097;g31f684a12eb_2_593"/>
          <p:cNvSpPr txBox="1"/>
          <p:nvPr>
            <p:ph idx="1" type="body"/>
          </p:nvPr>
        </p:nvSpPr>
        <p:spPr>
          <a:xfrm>
            <a:off x="336114" y="5463827"/>
            <a:ext cx="5268251" cy="62724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98" name="Google Shape;1098;g31f684a12eb_2_593"/>
          <p:cNvSpPr txBox="1"/>
          <p:nvPr>
            <p:ph idx="2" type="body"/>
          </p:nvPr>
        </p:nvSpPr>
        <p:spPr>
          <a:xfrm>
            <a:off x="6122226" y="440360"/>
            <a:ext cx="1584325" cy="158191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000"/>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99" name="Google Shape;1099;g31f684a12eb_2_593"/>
          <p:cNvSpPr txBox="1"/>
          <p:nvPr/>
        </p:nvSpPr>
        <p:spPr>
          <a:xfrm>
            <a:off x="7715773" y="412928"/>
            <a:ext cx="30604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32F3E"/>
                </a:solidFill>
                <a:latin typeface="Arial"/>
                <a:ea typeface="Arial"/>
                <a:cs typeface="Arial"/>
                <a:sym typeface="Arial"/>
              </a:rPr>
              <a:t>Your instructor is:</a:t>
            </a:r>
            <a:endParaRPr/>
          </a:p>
        </p:txBody>
      </p:sp>
      <p:sp>
        <p:nvSpPr>
          <p:cNvPr id="1100" name="Google Shape;1100;g31f684a12eb_2_593"/>
          <p:cNvSpPr txBox="1"/>
          <p:nvPr>
            <p:ph idx="3" type="body"/>
          </p:nvPr>
        </p:nvSpPr>
        <p:spPr>
          <a:xfrm>
            <a:off x="7838662" y="1002529"/>
            <a:ext cx="4166263" cy="10217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101" name="Google Shape;1101;g31f684a12eb_2_593"/>
          <p:cNvSpPr txBox="1"/>
          <p:nvPr/>
        </p:nvSpPr>
        <p:spPr>
          <a:xfrm>
            <a:off x="6447569" y="2330518"/>
            <a:ext cx="43284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32F3E"/>
                </a:solidFill>
                <a:latin typeface="Arial"/>
                <a:ea typeface="Arial"/>
                <a:cs typeface="Arial"/>
                <a:sym typeface="Arial"/>
              </a:rPr>
              <a:t>Connect to the following:</a:t>
            </a:r>
            <a:endParaRPr/>
          </a:p>
        </p:txBody>
      </p:sp>
      <p:sp>
        <p:nvSpPr>
          <p:cNvPr id="1102" name="Google Shape;1102;g31f684a12eb_2_593"/>
          <p:cNvSpPr txBox="1"/>
          <p:nvPr>
            <p:ph idx="4" type="body"/>
          </p:nvPr>
        </p:nvSpPr>
        <p:spPr>
          <a:xfrm>
            <a:off x="6095999" y="2920118"/>
            <a:ext cx="5908925" cy="34975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2"/>
              </a:buClr>
              <a:buSzPts val="1800"/>
              <a:buNone/>
              <a:defRPr sz="18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103" name="Shape 1103"/>
        <p:cNvGrpSpPr/>
        <p:nvPr/>
      </p:nvGrpSpPr>
      <p:grpSpPr>
        <a:xfrm>
          <a:off x="0" y="0"/>
          <a:ext cx="0" cy="0"/>
          <a:chOff x="0" y="0"/>
          <a:chExt cx="0" cy="0"/>
        </a:xfrm>
      </p:grpSpPr>
      <p:grpSp>
        <p:nvGrpSpPr>
          <p:cNvPr id="1104" name="Google Shape;1104;g31f684a12eb_2_611"/>
          <p:cNvGrpSpPr/>
          <p:nvPr/>
        </p:nvGrpSpPr>
        <p:grpSpPr>
          <a:xfrm>
            <a:off x="0" y="-1"/>
            <a:ext cx="12192000" cy="6858001"/>
            <a:chOff x="0" y="-1"/>
            <a:chExt cx="12192000" cy="6858001"/>
          </a:xfrm>
        </p:grpSpPr>
        <p:sp>
          <p:nvSpPr>
            <p:cNvPr id="1105" name="Google Shape;1105;g31f684a12eb_2_611"/>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06" name="Google Shape;1106;g31f684a12eb_2_611"/>
            <p:cNvSpPr/>
            <p:nvPr/>
          </p:nvSpPr>
          <p:spPr>
            <a:xfrm>
              <a:off x="5867400" y="0"/>
              <a:ext cx="2228850" cy="2295144"/>
            </a:xfrm>
            <a:custGeom>
              <a:rect b="b" l="l" r="r" t="t"/>
              <a:pathLst>
                <a:path extrusionOk="0" h="2295144" w="2228850">
                  <a:moveTo>
                    <a:pt x="0" y="0"/>
                  </a:moveTo>
                  <a:lnTo>
                    <a:pt x="2228850" y="0"/>
                  </a:lnTo>
                  <a:lnTo>
                    <a:pt x="2228850" y="2295144"/>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07" name="Google Shape;1107;g31f684a12eb_2_611"/>
            <p:cNvSpPr/>
            <p:nvPr/>
          </p:nvSpPr>
          <p:spPr>
            <a:xfrm>
              <a:off x="8096250" y="-1"/>
              <a:ext cx="4095750" cy="22955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08" name="Google Shape;1108;g31f684a12eb_2_611"/>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1109" name="Google Shape;1109;g31f684a12eb_2_61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110" name="Google Shape;1110;g31f684a12eb_2_611"/>
          <p:cNvSpPr txBox="1"/>
          <p:nvPr>
            <p:ph type="title"/>
          </p:nvPr>
        </p:nvSpPr>
        <p:spPr>
          <a:xfrm>
            <a:off x="365760" y="2295144"/>
            <a:ext cx="11567160" cy="148132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1" name="Google Shape;1111;g31f684a12eb_2_611"/>
          <p:cNvSpPr txBox="1"/>
          <p:nvPr>
            <p:ph idx="1" type="subTitle"/>
          </p:nvPr>
        </p:nvSpPr>
        <p:spPr>
          <a:xfrm>
            <a:off x="365760" y="3803904"/>
            <a:ext cx="11567160" cy="2267712"/>
          </a:xfrm>
          <a:prstGeom prst="rect">
            <a:avLst/>
          </a:prstGeom>
          <a:noFill/>
          <a:ln>
            <a:noFill/>
          </a:ln>
        </p:spPr>
        <p:txBody>
          <a:bodyPr anchorCtr="0" anchor="t" bIns="45700" lIns="91425" spcFirstLastPara="1" rIns="91425" wrap="square" tIns="45700">
            <a:noAutofit/>
          </a:bodyPr>
          <a:lstStyle>
            <a:lvl1pPr lvl="0" algn="l">
              <a:lnSpc>
                <a:spcPct val="100000"/>
              </a:lnSpc>
              <a:spcBef>
                <a:spcPts val="500"/>
              </a:spcBef>
              <a:spcAft>
                <a:spcPts val="0"/>
              </a:spcAft>
              <a:buClr>
                <a:schemeClr val="lt2"/>
              </a:buClr>
              <a:buSzPts val="3200"/>
              <a:buNone/>
              <a:defRPr sz="3200">
                <a:solidFill>
                  <a:schemeClr val="lt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106" name="Shape 106"/>
        <p:cNvGrpSpPr/>
        <p:nvPr/>
      </p:nvGrpSpPr>
      <p:grpSpPr>
        <a:xfrm>
          <a:off x="0" y="0"/>
          <a:ext cx="0" cy="0"/>
          <a:chOff x="0" y="0"/>
          <a:chExt cx="0" cy="0"/>
        </a:xfrm>
      </p:grpSpPr>
      <p:grpSp>
        <p:nvGrpSpPr>
          <p:cNvPr id="107" name="Google Shape;107;p139"/>
          <p:cNvGrpSpPr/>
          <p:nvPr/>
        </p:nvGrpSpPr>
        <p:grpSpPr>
          <a:xfrm>
            <a:off x="0" y="0"/>
            <a:ext cx="12192000" cy="6858000"/>
            <a:chOff x="0" y="0"/>
            <a:chExt cx="12192000" cy="6858000"/>
          </a:xfrm>
        </p:grpSpPr>
        <p:sp>
          <p:nvSpPr>
            <p:cNvPr id="108" name="Google Shape;108;p139"/>
            <p:cNvSpPr/>
            <p:nvPr/>
          </p:nvSpPr>
          <p:spPr>
            <a:xfrm>
              <a:off x="0" y="0"/>
              <a:ext cx="12191998" cy="43513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9" name="Google Shape;109;p139"/>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0" name="Google Shape;110;p139"/>
            <p:cNvSpPr/>
            <p:nvPr/>
          </p:nvSpPr>
          <p:spPr>
            <a:xfrm>
              <a:off x="2552700" y="942975"/>
              <a:ext cx="9639300" cy="59150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1" name="Google Shape;111;p139"/>
            <p:cNvPicPr preferRelativeResize="0"/>
            <p:nvPr/>
          </p:nvPicPr>
          <p:blipFill rotWithShape="1">
            <a:blip r:embed="rId2">
              <a:alphaModFix/>
            </a:blip>
            <a:srcRect b="0" l="0" r="0" t="0"/>
            <a:stretch/>
          </p:blipFill>
          <p:spPr>
            <a:xfrm>
              <a:off x="727710" y="5789538"/>
              <a:ext cx="1097280" cy="656183"/>
            </a:xfrm>
            <a:prstGeom prst="rect">
              <a:avLst/>
            </a:prstGeom>
            <a:noFill/>
            <a:ln>
              <a:noFill/>
            </a:ln>
          </p:spPr>
        </p:pic>
        <p:sp>
          <p:nvSpPr>
            <p:cNvPr id="112" name="Google Shape;112;p139"/>
            <p:cNvSpPr txBox="1"/>
            <p:nvPr/>
          </p:nvSpPr>
          <p:spPr>
            <a:xfrm>
              <a:off x="506804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13" name="Google Shape;113;p13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39"/>
          <p:cNvSpPr txBox="1"/>
          <p:nvPr>
            <p:ph type="title"/>
          </p:nvPr>
        </p:nvSpPr>
        <p:spPr>
          <a:xfrm>
            <a:off x="2663862" y="1135062"/>
            <a:ext cx="9341063" cy="404982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39"/>
          <p:cNvSpPr txBox="1"/>
          <p:nvPr>
            <p:ph idx="1" type="body"/>
          </p:nvPr>
        </p:nvSpPr>
        <p:spPr>
          <a:xfrm>
            <a:off x="2551176" y="5212080"/>
            <a:ext cx="9637776" cy="40011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5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2pPr>
            <a:lvl3pPr indent="-228600" lvl="2" marL="13716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3pPr>
            <a:lvl4pPr indent="-228600" lvl="3" marL="18288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4pPr>
            <a:lvl5pPr indent="-228600" lvl="4" marL="22860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solidFill>
          <a:schemeClr val="lt1"/>
        </a:solidFill>
      </p:bgPr>
    </p:bg>
    <p:spTree>
      <p:nvGrpSpPr>
        <p:cNvPr id="1112" name="Shape 1112"/>
        <p:cNvGrpSpPr/>
        <p:nvPr/>
      </p:nvGrpSpPr>
      <p:grpSpPr>
        <a:xfrm>
          <a:off x="0" y="0"/>
          <a:ext cx="0" cy="0"/>
          <a:chOff x="0" y="0"/>
          <a:chExt cx="0" cy="0"/>
        </a:xfrm>
      </p:grpSpPr>
      <p:grpSp>
        <p:nvGrpSpPr>
          <p:cNvPr id="1113" name="Google Shape;1113;g31f684a12eb_2_620"/>
          <p:cNvGrpSpPr/>
          <p:nvPr/>
        </p:nvGrpSpPr>
        <p:grpSpPr>
          <a:xfrm>
            <a:off x="0" y="0"/>
            <a:ext cx="12192000" cy="6868287"/>
            <a:chOff x="0" y="0"/>
            <a:chExt cx="12192000" cy="6868287"/>
          </a:xfrm>
        </p:grpSpPr>
        <p:sp>
          <p:nvSpPr>
            <p:cNvPr id="1114" name="Google Shape;1114;g31f684a12eb_2_620"/>
            <p:cNvSpPr/>
            <p:nvPr/>
          </p:nvSpPr>
          <p:spPr>
            <a:xfrm>
              <a:off x="0" y="0"/>
              <a:ext cx="12191998" cy="43513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15" name="Google Shape;1115;g31f684a12eb_2_620"/>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16" name="Google Shape;1116;g31f684a12eb_2_620"/>
            <p:cNvSpPr/>
            <p:nvPr/>
          </p:nvSpPr>
          <p:spPr>
            <a:xfrm>
              <a:off x="2552700" y="942975"/>
              <a:ext cx="9639300" cy="5925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17" name="Google Shape;1117;g31f684a12eb_2_620"/>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1118" name="Google Shape;1118;g31f684a12eb_2_620"/>
            <p:cNvSpPr txBox="1"/>
            <p:nvPr/>
          </p:nvSpPr>
          <p:spPr>
            <a:xfrm>
              <a:off x="5039534" y="6568818"/>
              <a:ext cx="465995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119" name="Google Shape;1119;g31f684a12eb_2_620"/>
          <p:cNvSpPr txBox="1"/>
          <p:nvPr>
            <p:ph type="ctrTitle"/>
          </p:nvPr>
        </p:nvSpPr>
        <p:spPr>
          <a:xfrm>
            <a:off x="2697480" y="1451250"/>
            <a:ext cx="9189490" cy="232545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800"/>
              <a:buFont typeface="Arial"/>
              <a:buNone/>
              <a:defRPr sz="4800">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0" name="Google Shape;1120;g31f684a12eb_2_620"/>
          <p:cNvSpPr txBox="1"/>
          <p:nvPr>
            <p:ph idx="1" type="subTitle"/>
          </p:nvPr>
        </p:nvSpPr>
        <p:spPr>
          <a:xfrm>
            <a:off x="2697480" y="3799920"/>
            <a:ext cx="9189490" cy="2325458"/>
          </a:xfrm>
          <a:prstGeom prst="rect">
            <a:avLst/>
          </a:prstGeom>
          <a:noFill/>
          <a:ln>
            <a:noFill/>
          </a:ln>
        </p:spPr>
        <p:txBody>
          <a:bodyPr anchorCtr="0" anchor="t" bIns="45700" lIns="0" spcFirstLastPara="1" rIns="91425" wrap="square" tIns="45700">
            <a:normAutofit/>
          </a:bodyPr>
          <a:lstStyle>
            <a:lvl1pPr lvl="0" algn="l">
              <a:lnSpc>
                <a:spcPct val="100000"/>
              </a:lnSpc>
              <a:spcBef>
                <a:spcPts val="500"/>
              </a:spcBef>
              <a:spcAft>
                <a:spcPts val="0"/>
              </a:spcAft>
              <a:buClr>
                <a:schemeClr val="lt2"/>
              </a:buClr>
              <a:buSzPts val="3200"/>
              <a:buNone/>
              <a:defRPr sz="3200">
                <a:solidFill>
                  <a:schemeClr val="lt2"/>
                </a:solidFill>
                <a:latin typeface="Arial"/>
                <a:ea typeface="Arial"/>
                <a:cs typeface="Arial"/>
                <a:sym typeface="Arial"/>
              </a:defRPr>
            </a:lvl1pPr>
            <a:lvl2pPr lvl="1" algn="ctr">
              <a:lnSpc>
                <a:spcPct val="100000"/>
              </a:lnSpc>
              <a:spcBef>
                <a:spcPts val="6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80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600"/>
              </a:spcBef>
              <a:spcAft>
                <a:spcPts val="0"/>
              </a:spcAft>
              <a:buClr>
                <a:schemeClr val="dk2"/>
              </a:buClr>
              <a:buSzPts val="1600"/>
              <a:buNone/>
              <a:defRPr sz="1600"/>
            </a:lvl5pPr>
            <a:lvl6pPr lvl="5" algn="ctr">
              <a:lnSpc>
                <a:spcPct val="100000"/>
              </a:lnSpc>
              <a:spcBef>
                <a:spcPts val="600"/>
              </a:spcBef>
              <a:spcAft>
                <a:spcPts val="0"/>
              </a:spcAft>
              <a:buClr>
                <a:schemeClr val="dk2"/>
              </a:buClr>
              <a:buSzPts val="1600"/>
              <a:buNone/>
              <a:defRPr sz="1600"/>
            </a:lvl6pPr>
            <a:lvl7pPr lvl="6" algn="ctr">
              <a:lnSpc>
                <a:spcPct val="100000"/>
              </a:lnSpc>
              <a:spcBef>
                <a:spcPts val="600"/>
              </a:spcBef>
              <a:spcAft>
                <a:spcPts val="0"/>
              </a:spcAft>
              <a:buClr>
                <a:schemeClr val="dk2"/>
              </a:buClr>
              <a:buSzPts val="1600"/>
              <a:buNone/>
              <a:defRPr sz="1600"/>
            </a:lvl7pPr>
            <a:lvl8pPr lvl="7" algn="ctr">
              <a:lnSpc>
                <a:spcPct val="100000"/>
              </a:lnSpc>
              <a:spcBef>
                <a:spcPts val="600"/>
              </a:spcBef>
              <a:spcAft>
                <a:spcPts val="0"/>
              </a:spcAft>
              <a:buClr>
                <a:schemeClr val="dk2"/>
              </a:buClr>
              <a:buSzPts val="1600"/>
              <a:buNone/>
              <a:defRPr sz="1600"/>
            </a:lvl8pPr>
            <a:lvl9pPr lvl="8" algn="ctr">
              <a:lnSpc>
                <a:spcPct val="100000"/>
              </a:lnSpc>
              <a:spcBef>
                <a:spcPts val="600"/>
              </a:spcBef>
              <a:spcAft>
                <a:spcPts val="600"/>
              </a:spcAft>
              <a:buClr>
                <a:schemeClr val="dk2"/>
              </a:buClr>
              <a:buSzPts val="1600"/>
              <a:buNone/>
              <a:defRPr sz="16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121" name="Shape 1121"/>
        <p:cNvGrpSpPr/>
        <p:nvPr/>
      </p:nvGrpSpPr>
      <p:grpSpPr>
        <a:xfrm>
          <a:off x="0" y="0"/>
          <a:ext cx="0" cy="0"/>
          <a:chOff x="0" y="0"/>
          <a:chExt cx="0" cy="0"/>
        </a:xfrm>
      </p:grpSpPr>
      <p:sp>
        <p:nvSpPr>
          <p:cNvPr id="1122" name="Google Shape;1122;g31f684a12eb_2_629"/>
          <p:cNvSpPr txBox="1"/>
          <p:nvPr>
            <p:ph type="title"/>
          </p:nvPr>
        </p:nvSpPr>
        <p:spPr>
          <a:xfrm>
            <a:off x="365760" y="366471"/>
            <a:ext cx="8768256" cy="22939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Arial"/>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3" name="Google Shape;1123;g31f684a12eb_2_629"/>
          <p:cNvSpPr txBox="1"/>
          <p:nvPr>
            <p:ph idx="1" type="subTitle"/>
          </p:nvPr>
        </p:nvSpPr>
        <p:spPr>
          <a:xfrm>
            <a:off x="365760" y="2688190"/>
            <a:ext cx="8768256" cy="20981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dk2"/>
              </a:buClr>
              <a:buSzPts val="2400"/>
              <a:buNone/>
              <a:defRPr sz="2400">
                <a:solidFill>
                  <a:schemeClr val="dk2"/>
                </a:solidFill>
              </a:defRPr>
            </a:lvl1pPr>
            <a:lvl2pPr lvl="1" algn="l">
              <a:lnSpc>
                <a:spcPct val="100000"/>
              </a:lnSpc>
              <a:spcBef>
                <a:spcPts val="600"/>
              </a:spcBef>
              <a:spcAft>
                <a:spcPts val="0"/>
              </a:spcAft>
              <a:buClr>
                <a:srgbClr val="888888"/>
              </a:buClr>
              <a:buSzPts val="2000"/>
              <a:buNone/>
              <a:defRPr sz="2000">
                <a:solidFill>
                  <a:srgbClr val="888888"/>
                </a:solidFill>
              </a:defRPr>
            </a:lvl2pPr>
            <a:lvl3pPr lvl="2" algn="l">
              <a:lnSpc>
                <a:spcPct val="100000"/>
              </a:lnSpc>
              <a:spcBef>
                <a:spcPts val="600"/>
              </a:spcBef>
              <a:spcAft>
                <a:spcPts val="0"/>
              </a:spcAft>
              <a:buClr>
                <a:srgbClr val="888888"/>
              </a:buClr>
              <a:buSzPts val="1800"/>
              <a:buNone/>
              <a:defRPr sz="1800">
                <a:solidFill>
                  <a:srgbClr val="888888"/>
                </a:solidFill>
              </a:defRPr>
            </a:lvl3pPr>
            <a:lvl4pPr lvl="3" algn="l">
              <a:lnSpc>
                <a:spcPct val="100000"/>
              </a:lnSpc>
              <a:spcBef>
                <a:spcPts val="600"/>
              </a:spcBef>
              <a:spcAft>
                <a:spcPts val="0"/>
              </a:spcAft>
              <a:buClr>
                <a:srgbClr val="888888"/>
              </a:buClr>
              <a:buSzPts val="1600"/>
              <a:buNone/>
              <a:defRPr sz="1600">
                <a:solidFill>
                  <a:srgbClr val="888888"/>
                </a:solidFill>
              </a:defRPr>
            </a:lvl4pPr>
            <a:lvl5pPr lvl="4" algn="l">
              <a:lnSpc>
                <a:spcPct val="100000"/>
              </a:lnSpc>
              <a:spcBef>
                <a:spcPts val="600"/>
              </a:spcBef>
              <a:spcAft>
                <a:spcPts val="0"/>
              </a:spcAft>
              <a:buClr>
                <a:srgbClr val="888888"/>
              </a:buClr>
              <a:buSzPts val="1600"/>
              <a:buNone/>
              <a:defRPr sz="1600">
                <a:solidFill>
                  <a:srgbClr val="888888"/>
                </a:solidFill>
              </a:defRPr>
            </a:lvl5pPr>
            <a:lvl6pPr lvl="5" algn="l">
              <a:lnSpc>
                <a:spcPct val="100000"/>
              </a:lnSpc>
              <a:spcBef>
                <a:spcPts val="600"/>
              </a:spcBef>
              <a:spcAft>
                <a:spcPts val="0"/>
              </a:spcAft>
              <a:buClr>
                <a:srgbClr val="888888"/>
              </a:buClr>
              <a:buSzPts val="1600"/>
              <a:buNone/>
              <a:defRPr sz="1600">
                <a:solidFill>
                  <a:srgbClr val="888888"/>
                </a:solidFill>
              </a:defRPr>
            </a:lvl6pPr>
            <a:lvl7pPr lvl="6" algn="l">
              <a:lnSpc>
                <a:spcPct val="100000"/>
              </a:lnSpc>
              <a:spcBef>
                <a:spcPts val="600"/>
              </a:spcBef>
              <a:spcAft>
                <a:spcPts val="0"/>
              </a:spcAft>
              <a:buClr>
                <a:srgbClr val="888888"/>
              </a:buClr>
              <a:buSzPts val="1600"/>
              <a:buNone/>
              <a:defRPr sz="1600">
                <a:solidFill>
                  <a:srgbClr val="888888"/>
                </a:solidFill>
              </a:defRPr>
            </a:lvl7pPr>
            <a:lvl8pPr lvl="7" algn="l">
              <a:lnSpc>
                <a:spcPct val="100000"/>
              </a:lnSpc>
              <a:spcBef>
                <a:spcPts val="600"/>
              </a:spcBef>
              <a:spcAft>
                <a:spcPts val="0"/>
              </a:spcAft>
              <a:buClr>
                <a:srgbClr val="888888"/>
              </a:buClr>
              <a:buSzPts val="1600"/>
              <a:buNone/>
              <a:defRPr sz="1600">
                <a:solidFill>
                  <a:srgbClr val="888888"/>
                </a:solidFill>
              </a:defRPr>
            </a:lvl8pPr>
            <a:lvl9pPr lvl="8" algn="l">
              <a:lnSpc>
                <a:spcPct val="100000"/>
              </a:lnSpc>
              <a:spcBef>
                <a:spcPts val="600"/>
              </a:spcBef>
              <a:spcAft>
                <a:spcPts val="600"/>
              </a:spcAft>
              <a:buClr>
                <a:srgbClr val="888888"/>
              </a:buClr>
              <a:buSzPts val="1600"/>
              <a:buNone/>
              <a:defRPr sz="1600">
                <a:solidFill>
                  <a:srgbClr val="888888"/>
                </a:solidFill>
              </a:defRPr>
            </a:lvl9pPr>
          </a:lstStyle>
          <a:p/>
        </p:txBody>
      </p:sp>
      <p:grpSp>
        <p:nvGrpSpPr>
          <p:cNvPr id="1124" name="Google Shape;1124;g31f684a12eb_2_629"/>
          <p:cNvGrpSpPr/>
          <p:nvPr/>
        </p:nvGrpSpPr>
        <p:grpSpPr>
          <a:xfrm>
            <a:off x="656659" y="-1"/>
            <a:ext cx="11535342" cy="6858001"/>
            <a:chOff x="656659" y="-1"/>
            <a:chExt cx="11535342" cy="6858001"/>
          </a:xfrm>
        </p:grpSpPr>
        <p:sp>
          <p:nvSpPr>
            <p:cNvPr id="1125" name="Google Shape;1125;g31f684a12eb_2_629"/>
            <p:cNvSpPr/>
            <p:nvPr/>
          </p:nvSpPr>
          <p:spPr>
            <a:xfrm>
              <a:off x="672321" y="5917721"/>
              <a:ext cx="4282108" cy="94027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26" name="Google Shape;1126;g31f684a12eb_2_629"/>
            <p:cNvSpPr/>
            <p:nvPr/>
          </p:nvSpPr>
          <p:spPr>
            <a:xfrm>
              <a:off x="656659" y="4071144"/>
              <a:ext cx="11535342" cy="2786856"/>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27" name="Google Shape;1127;g31f684a12eb_2_629"/>
            <p:cNvSpPr/>
            <p:nvPr/>
          </p:nvSpPr>
          <p:spPr>
            <a:xfrm>
              <a:off x="9175265" y="-1"/>
              <a:ext cx="3016735" cy="4786313"/>
            </a:xfrm>
            <a:custGeom>
              <a:rect b="b" l="l" r="r" t="t"/>
              <a:pathLst>
                <a:path extrusionOk="0" h="4621213" w="3057984">
                  <a:moveTo>
                    <a:pt x="0" y="0"/>
                  </a:moveTo>
                  <a:lnTo>
                    <a:pt x="3057526" y="0"/>
                  </a:lnTo>
                  <a:cubicBezTo>
                    <a:pt x="3059114" y="1540404"/>
                    <a:pt x="3055938" y="3080809"/>
                    <a:pt x="3057526" y="4621213"/>
                  </a:cubicBezTo>
                  <a:lnTo>
                    <a:pt x="0" y="3930651"/>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28" name="Google Shape;1128;g31f684a12eb_2_629"/>
            <p:cNvPicPr preferRelativeResize="0"/>
            <p:nvPr/>
          </p:nvPicPr>
          <p:blipFill rotWithShape="1">
            <a:blip r:embed="rId2">
              <a:alphaModFix/>
            </a:blip>
            <a:srcRect b="0" l="0" r="0" t="0"/>
            <a:stretch/>
          </p:blipFill>
          <p:spPr>
            <a:xfrm>
              <a:off x="1017429" y="4011878"/>
              <a:ext cx="11174571" cy="2846121"/>
            </a:xfrm>
            <a:prstGeom prst="rect">
              <a:avLst/>
            </a:prstGeom>
            <a:noFill/>
            <a:ln>
              <a:noFill/>
            </a:ln>
          </p:spPr>
        </p:pic>
        <p:sp>
          <p:nvSpPr>
            <p:cNvPr id="1129" name="Google Shape;1129;g31f684a12eb_2_629"/>
            <p:cNvSpPr/>
            <p:nvPr/>
          </p:nvSpPr>
          <p:spPr>
            <a:xfrm>
              <a:off x="7622849" y="6646849"/>
              <a:ext cx="4425354"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30" name="Google Shape;1130;g31f684a12eb_2_629"/>
            <p:cNvSpPr txBox="1"/>
            <p:nvPr/>
          </p:nvSpPr>
          <p:spPr>
            <a:xfrm>
              <a:off x="7538162" y="657989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Variant">
  <p:cSld name="Section Header Variant">
    <p:bg>
      <p:bgPr>
        <a:solidFill>
          <a:schemeClr val="lt1"/>
        </a:solidFill>
      </p:bgPr>
    </p:bg>
    <p:spTree>
      <p:nvGrpSpPr>
        <p:cNvPr id="1131" name="Shape 1131"/>
        <p:cNvGrpSpPr/>
        <p:nvPr/>
      </p:nvGrpSpPr>
      <p:grpSpPr>
        <a:xfrm>
          <a:off x="0" y="0"/>
          <a:ext cx="0" cy="0"/>
          <a:chOff x="0" y="0"/>
          <a:chExt cx="0" cy="0"/>
        </a:xfrm>
      </p:grpSpPr>
      <p:grpSp>
        <p:nvGrpSpPr>
          <p:cNvPr id="1132" name="Google Shape;1132;g31f684a12eb_2_639"/>
          <p:cNvGrpSpPr/>
          <p:nvPr/>
        </p:nvGrpSpPr>
        <p:grpSpPr>
          <a:xfrm>
            <a:off x="0" y="0"/>
            <a:ext cx="12192000" cy="6858000"/>
            <a:chOff x="0" y="0"/>
            <a:chExt cx="12192000" cy="6858000"/>
          </a:xfrm>
        </p:grpSpPr>
        <p:sp>
          <p:nvSpPr>
            <p:cNvPr id="1133" name="Google Shape;1133;g31f684a12eb_2_639"/>
            <p:cNvSpPr/>
            <p:nvPr/>
          </p:nvSpPr>
          <p:spPr>
            <a:xfrm>
              <a:off x="0" y="5576341"/>
              <a:ext cx="11062270" cy="128165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34" name="Google Shape;1134;g31f684a12eb_2_639"/>
            <p:cNvSpPr/>
            <p:nvPr/>
          </p:nvSpPr>
          <p:spPr>
            <a:xfrm>
              <a:off x="9669645" y="0"/>
              <a:ext cx="2522355" cy="143198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35" name="Google Shape;1135;g31f684a12eb_2_639"/>
            <p:cNvSpPr/>
            <p:nvPr/>
          </p:nvSpPr>
          <p:spPr>
            <a:xfrm>
              <a:off x="9519222" y="0"/>
              <a:ext cx="1543050" cy="6858000"/>
            </a:xfrm>
            <a:custGeom>
              <a:rect b="b" l="l" r="r" t="t"/>
              <a:pathLst>
                <a:path extrusionOk="0" h="6858000" w="154305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36" name="Google Shape;1136;g31f684a12eb_2_639"/>
            <p:cNvSpPr/>
            <p:nvPr/>
          </p:nvSpPr>
          <p:spPr>
            <a:xfrm>
              <a:off x="11062271" y="1339850"/>
              <a:ext cx="1129729" cy="5518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37" name="Google Shape;1137;g31f684a12eb_2_639"/>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138" name="Google Shape;1138;g31f684a12eb_2_639"/>
            <p:cNvSpPr txBox="1"/>
            <p:nvPr/>
          </p:nvSpPr>
          <p:spPr>
            <a:xfrm>
              <a:off x="342029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139" name="Google Shape;1139;g31f684a12eb_2_639"/>
          <p:cNvSpPr txBox="1"/>
          <p:nvPr>
            <p:ph type="title"/>
          </p:nvPr>
        </p:nvSpPr>
        <p:spPr>
          <a:xfrm>
            <a:off x="365759" y="831163"/>
            <a:ext cx="9153461" cy="22939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Arial"/>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0" name="Google Shape;1140;g31f684a12eb_2_639"/>
          <p:cNvSpPr txBox="1"/>
          <p:nvPr>
            <p:ph idx="1" type="subTitle"/>
          </p:nvPr>
        </p:nvSpPr>
        <p:spPr>
          <a:xfrm>
            <a:off x="365759" y="3152882"/>
            <a:ext cx="9153461" cy="242345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dk2"/>
              </a:buClr>
              <a:buSzPts val="2400"/>
              <a:buNone/>
              <a:defRPr sz="2400">
                <a:solidFill>
                  <a:schemeClr val="dk2"/>
                </a:solidFill>
              </a:defRPr>
            </a:lvl1pPr>
            <a:lvl2pPr lvl="1" algn="l">
              <a:lnSpc>
                <a:spcPct val="100000"/>
              </a:lnSpc>
              <a:spcBef>
                <a:spcPts val="600"/>
              </a:spcBef>
              <a:spcAft>
                <a:spcPts val="0"/>
              </a:spcAft>
              <a:buClr>
                <a:srgbClr val="888888"/>
              </a:buClr>
              <a:buSzPts val="2000"/>
              <a:buNone/>
              <a:defRPr sz="2000">
                <a:solidFill>
                  <a:srgbClr val="888888"/>
                </a:solidFill>
              </a:defRPr>
            </a:lvl2pPr>
            <a:lvl3pPr lvl="2" algn="l">
              <a:lnSpc>
                <a:spcPct val="100000"/>
              </a:lnSpc>
              <a:spcBef>
                <a:spcPts val="600"/>
              </a:spcBef>
              <a:spcAft>
                <a:spcPts val="0"/>
              </a:spcAft>
              <a:buClr>
                <a:srgbClr val="888888"/>
              </a:buClr>
              <a:buSzPts val="1800"/>
              <a:buNone/>
              <a:defRPr sz="1800">
                <a:solidFill>
                  <a:srgbClr val="888888"/>
                </a:solidFill>
              </a:defRPr>
            </a:lvl3pPr>
            <a:lvl4pPr lvl="3" algn="l">
              <a:lnSpc>
                <a:spcPct val="100000"/>
              </a:lnSpc>
              <a:spcBef>
                <a:spcPts val="600"/>
              </a:spcBef>
              <a:spcAft>
                <a:spcPts val="0"/>
              </a:spcAft>
              <a:buClr>
                <a:srgbClr val="888888"/>
              </a:buClr>
              <a:buSzPts val="1600"/>
              <a:buNone/>
              <a:defRPr sz="1600">
                <a:solidFill>
                  <a:srgbClr val="888888"/>
                </a:solidFill>
              </a:defRPr>
            </a:lvl4pPr>
            <a:lvl5pPr lvl="4" algn="l">
              <a:lnSpc>
                <a:spcPct val="100000"/>
              </a:lnSpc>
              <a:spcBef>
                <a:spcPts val="600"/>
              </a:spcBef>
              <a:spcAft>
                <a:spcPts val="0"/>
              </a:spcAft>
              <a:buClr>
                <a:srgbClr val="888888"/>
              </a:buClr>
              <a:buSzPts val="1600"/>
              <a:buNone/>
              <a:defRPr sz="1600">
                <a:solidFill>
                  <a:srgbClr val="888888"/>
                </a:solidFill>
              </a:defRPr>
            </a:lvl5pPr>
            <a:lvl6pPr lvl="5" algn="l">
              <a:lnSpc>
                <a:spcPct val="100000"/>
              </a:lnSpc>
              <a:spcBef>
                <a:spcPts val="600"/>
              </a:spcBef>
              <a:spcAft>
                <a:spcPts val="0"/>
              </a:spcAft>
              <a:buClr>
                <a:srgbClr val="888888"/>
              </a:buClr>
              <a:buSzPts val="1600"/>
              <a:buNone/>
              <a:defRPr sz="1600">
                <a:solidFill>
                  <a:srgbClr val="888888"/>
                </a:solidFill>
              </a:defRPr>
            </a:lvl6pPr>
            <a:lvl7pPr lvl="6" algn="l">
              <a:lnSpc>
                <a:spcPct val="100000"/>
              </a:lnSpc>
              <a:spcBef>
                <a:spcPts val="600"/>
              </a:spcBef>
              <a:spcAft>
                <a:spcPts val="0"/>
              </a:spcAft>
              <a:buClr>
                <a:srgbClr val="888888"/>
              </a:buClr>
              <a:buSzPts val="1600"/>
              <a:buNone/>
              <a:defRPr sz="1600">
                <a:solidFill>
                  <a:srgbClr val="888888"/>
                </a:solidFill>
              </a:defRPr>
            </a:lvl7pPr>
            <a:lvl8pPr lvl="7" algn="l">
              <a:lnSpc>
                <a:spcPct val="100000"/>
              </a:lnSpc>
              <a:spcBef>
                <a:spcPts val="600"/>
              </a:spcBef>
              <a:spcAft>
                <a:spcPts val="0"/>
              </a:spcAft>
              <a:buClr>
                <a:srgbClr val="888888"/>
              </a:buClr>
              <a:buSzPts val="1600"/>
              <a:buNone/>
              <a:defRPr sz="1600">
                <a:solidFill>
                  <a:srgbClr val="888888"/>
                </a:solidFill>
              </a:defRPr>
            </a:lvl8pPr>
            <a:lvl9pPr lvl="8" algn="l">
              <a:lnSpc>
                <a:spcPct val="100000"/>
              </a:lnSpc>
              <a:spcBef>
                <a:spcPts val="600"/>
              </a:spcBef>
              <a:spcAft>
                <a:spcPts val="600"/>
              </a:spcAft>
              <a:buClr>
                <a:srgbClr val="888888"/>
              </a:buClr>
              <a:buSzPts val="1600"/>
              <a:buNone/>
              <a:defRPr sz="1600">
                <a:solidFill>
                  <a:srgbClr val="888888"/>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p:cSld name="Topic Introduction">
    <p:bg>
      <p:bgPr>
        <a:solidFill>
          <a:schemeClr val="lt1"/>
        </a:solidFill>
      </p:bgPr>
    </p:bg>
    <p:spTree>
      <p:nvGrpSpPr>
        <p:cNvPr id="1141" name="Shape 1141"/>
        <p:cNvGrpSpPr/>
        <p:nvPr/>
      </p:nvGrpSpPr>
      <p:grpSpPr>
        <a:xfrm>
          <a:off x="0" y="0"/>
          <a:ext cx="0" cy="0"/>
          <a:chOff x="0" y="0"/>
          <a:chExt cx="0" cy="0"/>
        </a:xfrm>
      </p:grpSpPr>
      <p:grpSp>
        <p:nvGrpSpPr>
          <p:cNvPr id="1142" name="Google Shape;1142;g31f684a12eb_2_649"/>
          <p:cNvGrpSpPr/>
          <p:nvPr/>
        </p:nvGrpSpPr>
        <p:grpSpPr>
          <a:xfrm>
            <a:off x="0" y="1"/>
            <a:ext cx="10679012" cy="6858000"/>
            <a:chOff x="0" y="1"/>
            <a:chExt cx="10679012" cy="6858000"/>
          </a:xfrm>
        </p:grpSpPr>
        <p:sp>
          <p:nvSpPr>
            <p:cNvPr id="1143" name="Google Shape;1143;g31f684a12eb_2_649"/>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44" name="Google Shape;1144;g31f684a12eb_2_649"/>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145" name="Google Shape;1145;g31f684a12eb_2_649"/>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146" name="Google Shape;1146;g31f684a12eb_2_64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47" name="Google Shape;1147;g31f684a12eb_2_649"/>
          <p:cNvSpPr txBox="1"/>
          <p:nvPr>
            <p:ph type="ctrTitle"/>
          </p:nvPr>
        </p:nvSpPr>
        <p:spPr>
          <a:xfrm>
            <a:off x="243243"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8" name="Google Shape;1148;g31f684a12eb_2_649"/>
          <p:cNvSpPr txBox="1"/>
          <p:nvPr>
            <p:ph idx="1" type="body"/>
          </p:nvPr>
        </p:nvSpPr>
        <p:spPr>
          <a:xfrm>
            <a:off x="394931" y="2434960"/>
            <a:ext cx="3657600" cy="36576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800"/>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149" name="Google Shape;1149;g31f684a12eb_2_649"/>
          <p:cNvSpPr txBox="1"/>
          <p:nvPr>
            <p:ph idx="2"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duction">
  <p:cSld name="Lab Introduction">
    <p:bg>
      <p:bgPr>
        <a:solidFill>
          <a:schemeClr val="lt1"/>
        </a:solidFill>
      </p:bgPr>
    </p:bg>
    <p:spTree>
      <p:nvGrpSpPr>
        <p:cNvPr id="1150" name="Shape 1150"/>
        <p:cNvGrpSpPr/>
        <p:nvPr/>
      </p:nvGrpSpPr>
      <p:grpSpPr>
        <a:xfrm>
          <a:off x="0" y="0"/>
          <a:ext cx="0" cy="0"/>
          <a:chOff x="0" y="0"/>
          <a:chExt cx="0" cy="0"/>
        </a:xfrm>
      </p:grpSpPr>
      <p:grpSp>
        <p:nvGrpSpPr>
          <p:cNvPr id="1151" name="Google Shape;1151;g31f684a12eb_2_658"/>
          <p:cNvGrpSpPr/>
          <p:nvPr/>
        </p:nvGrpSpPr>
        <p:grpSpPr>
          <a:xfrm>
            <a:off x="0" y="1"/>
            <a:ext cx="10679012" cy="6858000"/>
            <a:chOff x="0" y="1"/>
            <a:chExt cx="10679012" cy="6858000"/>
          </a:xfrm>
        </p:grpSpPr>
        <p:sp>
          <p:nvSpPr>
            <p:cNvPr id="1152" name="Google Shape;1152;g31f684a12eb_2_658"/>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53" name="Google Shape;1153;g31f684a12eb_2_658"/>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154" name="Google Shape;1154;g31f684a12eb_2_658"/>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155" name="Google Shape;1155;g31f684a12eb_2_65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56" name="Google Shape;1156;g31f684a12eb_2_658"/>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7" name="Google Shape;1157;g31f684a12eb_2_658"/>
          <p:cNvSpPr txBox="1"/>
          <p:nvPr>
            <p:ph idx="1"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duction">
  <p:cSld name="Demo Introduction">
    <p:bg>
      <p:bgPr>
        <a:solidFill>
          <a:schemeClr val="lt1"/>
        </a:solidFill>
      </p:bgPr>
    </p:bg>
    <p:spTree>
      <p:nvGrpSpPr>
        <p:cNvPr id="1158" name="Shape 1158"/>
        <p:cNvGrpSpPr/>
        <p:nvPr/>
      </p:nvGrpSpPr>
      <p:grpSpPr>
        <a:xfrm>
          <a:off x="0" y="0"/>
          <a:ext cx="0" cy="0"/>
          <a:chOff x="0" y="0"/>
          <a:chExt cx="0" cy="0"/>
        </a:xfrm>
      </p:grpSpPr>
      <p:grpSp>
        <p:nvGrpSpPr>
          <p:cNvPr id="1159" name="Google Shape;1159;g31f684a12eb_2_666"/>
          <p:cNvGrpSpPr/>
          <p:nvPr/>
        </p:nvGrpSpPr>
        <p:grpSpPr>
          <a:xfrm>
            <a:off x="0" y="1"/>
            <a:ext cx="10679012" cy="6858000"/>
            <a:chOff x="0" y="1"/>
            <a:chExt cx="10679012" cy="6858000"/>
          </a:xfrm>
        </p:grpSpPr>
        <p:sp>
          <p:nvSpPr>
            <p:cNvPr id="1160" name="Google Shape;1160;g31f684a12eb_2_666"/>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61" name="Google Shape;1161;g31f684a12eb_2_666"/>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162" name="Google Shape;1162;g31f684a12eb_2_666"/>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163" name="Google Shape;1163;g31f684a12eb_2_66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64" name="Google Shape;1164;g31f684a12eb_2_666"/>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5" name="Google Shape;1165;g31f684a12eb_2_666"/>
          <p:cNvSpPr txBox="1"/>
          <p:nvPr>
            <p:ph idx="1" type="body"/>
          </p:nvPr>
        </p:nvSpPr>
        <p:spPr>
          <a:xfrm>
            <a:off x="243681" y="2257424"/>
            <a:ext cx="3960813" cy="417732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800"/>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166" name="Google Shape;1166;g31f684a12eb_2_666"/>
          <p:cNvSpPr txBox="1"/>
          <p:nvPr>
            <p:ph idx="2"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1167" name="Shape 1167"/>
        <p:cNvGrpSpPr/>
        <p:nvPr/>
      </p:nvGrpSpPr>
      <p:grpSpPr>
        <a:xfrm>
          <a:off x="0" y="0"/>
          <a:ext cx="0" cy="0"/>
          <a:chOff x="0" y="0"/>
          <a:chExt cx="0" cy="0"/>
        </a:xfrm>
      </p:grpSpPr>
      <p:grpSp>
        <p:nvGrpSpPr>
          <p:cNvPr id="1168" name="Google Shape;1168;g31f684a12eb_2_675"/>
          <p:cNvGrpSpPr/>
          <p:nvPr/>
        </p:nvGrpSpPr>
        <p:grpSpPr>
          <a:xfrm>
            <a:off x="0" y="0"/>
            <a:ext cx="12192000" cy="6858000"/>
            <a:chOff x="0" y="0"/>
            <a:chExt cx="12192000" cy="6858000"/>
          </a:xfrm>
        </p:grpSpPr>
        <p:sp>
          <p:nvSpPr>
            <p:cNvPr id="1169" name="Google Shape;1169;g31f684a12eb_2_675"/>
            <p:cNvSpPr/>
            <p:nvPr/>
          </p:nvSpPr>
          <p:spPr>
            <a:xfrm>
              <a:off x="0" y="0"/>
              <a:ext cx="12191998" cy="43513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70" name="Google Shape;1170;g31f684a12eb_2_675"/>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71" name="Google Shape;1171;g31f684a12eb_2_675"/>
            <p:cNvSpPr/>
            <p:nvPr/>
          </p:nvSpPr>
          <p:spPr>
            <a:xfrm>
              <a:off x="2552700" y="942975"/>
              <a:ext cx="9639300" cy="59150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72" name="Google Shape;1172;g31f684a12eb_2_675"/>
            <p:cNvPicPr preferRelativeResize="0"/>
            <p:nvPr/>
          </p:nvPicPr>
          <p:blipFill rotWithShape="1">
            <a:blip r:embed="rId2">
              <a:alphaModFix/>
            </a:blip>
            <a:srcRect b="0" l="0" r="0" t="0"/>
            <a:stretch/>
          </p:blipFill>
          <p:spPr>
            <a:xfrm>
              <a:off x="727710" y="5789538"/>
              <a:ext cx="1097280" cy="656183"/>
            </a:xfrm>
            <a:prstGeom prst="rect">
              <a:avLst/>
            </a:prstGeom>
            <a:noFill/>
            <a:ln>
              <a:noFill/>
            </a:ln>
          </p:spPr>
        </p:pic>
        <p:sp>
          <p:nvSpPr>
            <p:cNvPr id="1173" name="Google Shape;1173;g31f684a12eb_2_675"/>
            <p:cNvSpPr txBox="1"/>
            <p:nvPr/>
          </p:nvSpPr>
          <p:spPr>
            <a:xfrm>
              <a:off x="506804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174" name="Google Shape;1174;g31f684a12eb_2_67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5" name="Google Shape;1175;g31f684a12eb_2_675"/>
          <p:cNvSpPr txBox="1"/>
          <p:nvPr>
            <p:ph type="title"/>
          </p:nvPr>
        </p:nvSpPr>
        <p:spPr>
          <a:xfrm>
            <a:off x="2663862" y="1135062"/>
            <a:ext cx="9341063" cy="404982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6" name="Google Shape;1176;g31f684a12eb_2_675"/>
          <p:cNvSpPr txBox="1"/>
          <p:nvPr>
            <p:ph idx="1" type="body"/>
          </p:nvPr>
        </p:nvSpPr>
        <p:spPr>
          <a:xfrm>
            <a:off x="2551176" y="5212080"/>
            <a:ext cx="9637776" cy="40011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5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2pPr>
            <a:lvl3pPr indent="-228600" lvl="2" marL="13716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3pPr>
            <a:lvl4pPr indent="-228600" lvl="3" marL="18288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4pPr>
            <a:lvl5pPr indent="-228600" lvl="4" marL="22860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Variant">
  <p:cSld name="Thank You Variant">
    <p:bg>
      <p:bgPr>
        <a:solidFill>
          <a:schemeClr val="lt1"/>
        </a:solidFill>
      </p:bgPr>
    </p:bg>
    <p:spTree>
      <p:nvGrpSpPr>
        <p:cNvPr id="1177" name="Shape 1177"/>
        <p:cNvGrpSpPr/>
        <p:nvPr/>
      </p:nvGrpSpPr>
      <p:grpSpPr>
        <a:xfrm>
          <a:off x="0" y="0"/>
          <a:ext cx="0" cy="0"/>
          <a:chOff x="0" y="0"/>
          <a:chExt cx="0" cy="0"/>
        </a:xfrm>
      </p:grpSpPr>
      <p:grpSp>
        <p:nvGrpSpPr>
          <p:cNvPr id="1178" name="Google Shape;1178;g31f684a12eb_2_685"/>
          <p:cNvGrpSpPr/>
          <p:nvPr/>
        </p:nvGrpSpPr>
        <p:grpSpPr>
          <a:xfrm>
            <a:off x="-1" y="0"/>
            <a:ext cx="12192001" cy="6858000"/>
            <a:chOff x="-1" y="0"/>
            <a:chExt cx="12192001" cy="6858000"/>
          </a:xfrm>
        </p:grpSpPr>
        <p:sp>
          <p:nvSpPr>
            <p:cNvPr id="1179" name="Google Shape;1179;g31f684a12eb_2_685"/>
            <p:cNvSpPr/>
            <p:nvPr/>
          </p:nvSpPr>
          <p:spPr>
            <a:xfrm>
              <a:off x="-1" y="0"/>
              <a:ext cx="108870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80" name="Google Shape;1180;g31f684a12eb_2_685"/>
            <p:cNvSpPr/>
            <p:nvPr/>
          </p:nvSpPr>
          <p:spPr>
            <a:xfrm>
              <a:off x="0" y="4327524"/>
              <a:ext cx="1685925" cy="2530476"/>
            </a:xfrm>
            <a:custGeom>
              <a:rect b="b" l="l" r="r" t="t"/>
              <a:pathLst>
                <a:path extrusionOk="0" h="2530475" w="1685925">
                  <a:moveTo>
                    <a:pt x="0" y="1673226"/>
                  </a:moveTo>
                  <a:lnTo>
                    <a:pt x="1685925" y="0"/>
                  </a:lnTo>
                  <a:lnTo>
                    <a:pt x="1685925" y="2530475"/>
                  </a:lnTo>
                  <a:lnTo>
                    <a:pt x="0" y="2530475"/>
                  </a:lnTo>
                  <a:lnTo>
                    <a:pt x="0" y="16732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81" name="Google Shape;1181;g31f684a12eb_2_685"/>
            <p:cNvSpPr/>
            <p:nvPr/>
          </p:nvSpPr>
          <p:spPr>
            <a:xfrm>
              <a:off x="1685544" y="4327525"/>
              <a:ext cx="10506456" cy="25304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82" name="Google Shape;1182;g31f684a12eb_2_685"/>
            <p:cNvPicPr preferRelativeResize="0"/>
            <p:nvPr/>
          </p:nvPicPr>
          <p:blipFill rotWithShape="1">
            <a:blip r:embed="rId2">
              <a:alphaModFix/>
            </a:blip>
            <a:srcRect b="58012" l="5969" r="2876" t="8249"/>
            <a:stretch/>
          </p:blipFill>
          <p:spPr>
            <a:xfrm>
              <a:off x="1685544" y="4327524"/>
              <a:ext cx="10506456" cy="2530476"/>
            </a:xfrm>
            <a:prstGeom prst="rect">
              <a:avLst/>
            </a:prstGeom>
            <a:noFill/>
            <a:ln>
              <a:noFill/>
            </a:ln>
          </p:spPr>
        </p:pic>
        <p:pic>
          <p:nvPicPr>
            <p:cNvPr id="1183" name="Google Shape;1183;g31f684a12eb_2_685"/>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184" name="Google Shape;1184;g31f684a12eb_2_685"/>
            <p:cNvSpPr/>
            <p:nvPr/>
          </p:nvSpPr>
          <p:spPr>
            <a:xfrm>
              <a:off x="4712264" y="6646849"/>
              <a:ext cx="4425354"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85" name="Google Shape;1185;g31f684a12eb_2_685"/>
            <p:cNvSpPr txBox="1"/>
            <p:nvPr/>
          </p:nvSpPr>
          <p:spPr>
            <a:xfrm>
              <a:off x="4632211" y="657989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186" name="Google Shape;1186;g31f684a12eb_2_685"/>
          <p:cNvSpPr/>
          <p:nvPr/>
        </p:nvSpPr>
        <p:spPr>
          <a:xfrm>
            <a:off x="11595099" y="6609558"/>
            <a:ext cx="359187" cy="182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87" name="Google Shape;1187;g31f684a12eb_2_68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88" name="Google Shape;1188;g31f684a12eb_2_685"/>
          <p:cNvSpPr txBox="1"/>
          <p:nvPr>
            <p:ph type="title"/>
          </p:nvPr>
        </p:nvSpPr>
        <p:spPr>
          <a:xfrm>
            <a:off x="667750" y="1080843"/>
            <a:ext cx="10218737" cy="208110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9" name="Google Shape;1189;g31f684a12eb_2_685"/>
          <p:cNvSpPr txBox="1"/>
          <p:nvPr/>
        </p:nvSpPr>
        <p:spPr>
          <a:xfrm>
            <a:off x="667750" y="3161947"/>
            <a:ext cx="10218737"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rgbClr val="F1F3F3"/>
                </a:solidFill>
                <a:latin typeface="Arial"/>
                <a:ea typeface="Arial"/>
                <a:cs typeface="Arial"/>
                <a:sym typeface="Arial"/>
              </a:rPr>
              <a:t>Corrections, feedback, or other questions? </a:t>
            </a:r>
            <a:br>
              <a:rPr lang="en-US" sz="2300">
                <a:solidFill>
                  <a:srgbClr val="F1F3F3"/>
                </a:solidFill>
                <a:latin typeface="Arial"/>
                <a:ea typeface="Arial"/>
                <a:cs typeface="Arial"/>
                <a:sym typeface="Arial"/>
              </a:rPr>
            </a:br>
            <a:r>
              <a:rPr lang="en-US" sz="2300">
                <a:solidFill>
                  <a:srgbClr val="F1F3F3"/>
                </a:solidFill>
                <a:latin typeface="Arial"/>
                <a:ea typeface="Arial"/>
                <a:cs typeface="Arial"/>
                <a:sym typeface="Arial"/>
              </a:rPr>
              <a:t>Contact us at </a:t>
            </a:r>
            <a:r>
              <a:rPr lang="en-US" sz="2300" u="sng">
                <a:solidFill>
                  <a:srgbClr val="F1F3F3"/>
                </a:solidFill>
                <a:latin typeface="Arial"/>
                <a:ea typeface="Arial"/>
                <a:cs typeface="Arial"/>
                <a:sym typeface="Arial"/>
              </a:rPr>
              <a:t>https://support.aws.amazon.com/#/contacts/aws-training</a:t>
            </a:r>
            <a:r>
              <a:rPr lang="en-US" sz="2300">
                <a:solidFill>
                  <a:srgbClr val="F1F3F3"/>
                </a:solidFill>
                <a:latin typeface="Arial"/>
                <a:ea typeface="Arial"/>
                <a:cs typeface="Arial"/>
                <a:sym typeface="Arial"/>
              </a:rPr>
              <a:t>. </a:t>
            </a:r>
            <a:br>
              <a:rPr lang="en-US" sz="2300">
                <a:solidFill>
                  <a:srgbClr val="F1F3F3"/>
                </a:solidFill>
                <a:latin typeface="Arial"/>
                <a:ea typeface="Arial"/>
                <a:cs typeface="Arial"/>
                <a:sym typeface="Arial"/>
              </a:rPr>
            </a:br>
            <a:r>
              <a:rPr lang="en-US" sz="2300">
                <a:solidFill>
                  <a:srgbClr val="F1F3F3"/>
                </a:solidFill>
                <a:latin typeface="Arial"/>
                <a:ea typeface="Arial"/>
                <a:cs typeface="Arial"/>
                <a:sym typeface="Arial"/>
              </a:rPr>
              <a:t>All trademarks are the property of their owners.</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190" name="Shape 1190"/>
        <p:cNvGrpSpPr/>
        <p:nvPr/>
      </p:nvGrpSpPr>
      <p:grpSpPr>
        <a:xfrm>
          <a:off x="0" y="0"/>
          <a:ext cx="0" cy="0"/>
          <a:chOff x="0" y="0"/>
          <a:chExt cx="0" cy="0"/>
        </a:xfrm>
      </p:grpSpPr>
      <p:grpSp>
        <p:nvGrpSpPr>
          <p:cNvPr id="1191" name="Google Shape;1191;g31f684a12eb_2_698"/>
          <p:cNvGrpSpPr/>
          <p:nvPr/>
        </p:nvGrpSpPr>
        <p:grpSpPr>
          <a:xfrm>
            <a:off x="-1" y="0"/>
            <a:ext cx="12192001" cy="6858000"/>
            <a:chOff x="-1" y="0"/>
            <a:chExt cx="12192001" cy="6858000"/>
          </a:xfrm>
        </p:grpSpPr>
        <p:sp>
          <p:nvSpPr>
            <p:cNvPr id="1192" name="Google Shape;1192;g31f684a12eb_2_698"/>
            <p:cNvSpPr/>
            <p:nvPr/>
          </p:nvSpPr>
          <p:spPr>
            <a:xfrm>
              <a:off x="-1" y="0"/>
              <a:ext cx="12192001"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93" name="Google Shape;1193;g31f684a12eb_2_698"/>
            <p:cNvSpPr/>
            <p:nvPr/>
          </p:nvSpPr>
          <p:spPr>
            <a:xfrm>
              <a:off x="10547164" y="0"/>
              <a:ext cx="1644836" cy="5164423"/>
            </a:xfrm>
            <a:custGeom>
              <a:rect b="b" l="l" r="r" t="t"/>
              <a:pathLst>
                <a:path extrusionOk="0" h="4621213" w="3057984">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94" name="Google Shape;1194;g31f684a12eb_2_698"/>
            <p:cNvSpPr/>
            <p:nvPr/>
          </p:nvSpPr>
          <p:spPr>
            <a:xfrm>
              <a:off x="5944552" y="6094097"/>
              <a:ext cx="2303271" cy="76390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95" name="Google Shape;1195;g31f684a12eb_2_698"/>
            <p:cNvSpPr/>
            <p:nvPr/>
          </p:nvSpPr>
          <p:spPr>
            <a:xfrm>
              <a:off x="5942171" y="4579782"/>
              <a:ext cx="6249829" cy="2278218"/>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96" name="Google Shape;1196;g31f684a12eb_2_698"/>
            <p:cNvPicPr preferRelativeResize="0"/>
            <p:nvPr/>
          </p:nvPicPr>
          <p:blipFill rotWithShape="1">
            <a:blip r:embed="rId2">
              <a:alphaModFix/>
            </a:blip>
            <a:srcRect b="0" l="0" r="0" t="0"/>
            <a:stretch/>
          </p:blipFill>
          <p:spPr>
            <a:xfrm>
              <a:off x="6472238" y="4694373"/>
              <a:ext cx="5719762" cy="2163627"/>
            </a:xfrm>
            <a:prstGeom prst="rect">
              <a:avLst/>
            </a:prstGeom>
            <a:noFill/>
            <a:ln>
              <a:noFill/>
            </a:ln>
          </p:spPr>
        </p:pic>
        <p:pic>
          <p:nvPicPr>
            <p:cNvPr id="1197" name="Google Shape;1197;g31f684a12eb_2_698"/>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198" name="Google Shape;1198;g31f684a12eb_2_698"/>
            <p:cNvSpPr txBox="1"/>
            <p:nvPr/>
          </p:nvSpPr>
          <p:spPr>
            <a:xfrm>
              <a:off x="991688" y="6466266"/>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199" name="Google Shape;1199;g31f684a12eb_2_698"/>
          <p:cNvSpPr/>
          <p:nvPr/>
        </p:nvSpPr>
        <p:spPr>
          <a:xfrm>
            <a:off x="11595099" y="6609558"/>
            <a:ext cx="359187" cy="182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00" name="Google Shape;1200;g31f684a12eb_2_69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01" name="Google Shape;1201;g31f684a12eb_2_698"/>
          <p:cNvSpPr txBox="1"/>
          <p:nvPr>
            <p:ph type="title"/>
          </p:nvPr>
        </p:nvSpPr>
        <p:spPr>
          <a:xfrm>
            <a:off x="667750" y="1614746"/>
            <a:ext cx="9341063" cy="229393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2" name="Google Shape;1202;g31f684a12eb_2_698"/>
          <p:cNvSpPr txBox="1"/>
          <p:nvPr>
            <p:ph idx="1" type="subTitle"/>
          </p:nvPr>
        </p:nvSpPr>
        <p:spPr>
          <a:xfrm>
            <a:off x="666271" y="3922297"/>
            <a:ext cx="9340846" cy="217179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lt2"/>
              </a:buClr>
              <a:buSzPts val="2400"/>
              <a:buNone/>
              <a:defRPr b="0" sz="2400">
                <a:solidFill>
                  <a:schemeClr val="lt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203" name="Shape 1203"/>
        <p:cNvGrpSpPr/>
        <p:nvPr/>
      </p:nvGrpSpPr>
      <p:grpSpPr>
        <a:xfrm>
          <a:off x="0" y="0"/>
          <a:ext cx="0" cy="0"/>
          <a:chOff x="0" y="0"/>
          <a:chExt cx="0" cy="0"/>
        </a:xfrm>
      </p:grpSpPr>
      <p:sp>
        <p:nvSpPr>
          <p:cNvPr id="1204" name="Google Shape;1204;g31f684a12eb_2_71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05" name="Google Shape;1205;g31f684a12eb_2_71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6" name="Google Shape;1206;g31f684a12eb_2_711"/>
          <p:cNvSpPr txBox="1"/>
          <p:nvPr>
            <p:ph idx="1" type="body"/>
          </p:nvPr>
        </p:nvSpPr>
        <p:spPr>
          <a:xfrm>
            <a:off x="365760" y="1143000"/>
            <a:ext cx="11569700" cy="5257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07" name="Google Shape;1207;g31f684a12eb_2_71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08" name="Google Shape;1208;g31f684a12eb_2_711"/>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Variant">
  <p:cSld name="Thank You Variant">
    <p:bg>
      <p:bgPr>
        <a:solidFill>
          <a:schemeClr val="lt1"/>
        </a:solidFill>
      </p:bgPr>
    </p:bg>
    <p:spTree>
      <p:nvGrpSpPr>
        <p:cNvPr id="116" name="Shape 116"/>
        <p:cNvGrpSpPr/>
        <p:nvPr/>
      </p:nvGrpSpPr>
      <p:grpSpPr>
        <a:xfrm>
          <a:off x="0" y="0"/>
          <a:ext cx="0" cy="0"/>
          <a:chOff x="0" y="0"/>
          <a:chExt cx="0" cy="0"/>
        </a:xfrm>
      </p:grpSpPr>
      <p:grpSp>
        <p:nvGrpSpPr>
          <p:cNvPr id="117" name="Google Shape;117;p140"/>
          <p:cNvGrpSpPr/>
          <p:nvPr/>
        </p:nvGrpSpPr>
        <p:grpSpPr>
          <a:xfrm>
            <a:off x="-1" y="0"/>
            <a:ext cx="12192001" cy="6858000"/>
            <a:chOff x="-1" y="0"/>
            <a:chExt cx="12192001" cy="6858000"/>
          </a:xfrm>
        </p:grpSpPr>
        <p:sp>
          <p:nvSpPr>
            <p:cNvPr id="118" name="Google Shape;118;p140"/>
            <p:cNvSpPr/>
            <p:nvPr/>
          </p:nvSpPr>
          <p:spPr>
            <a:xfrm>
              <a:off x="-1" y="0"/>
              <a:ext cx="108870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9" name="Google Shape;119;p140"/>
            <p:cNvSpPr/>
            <p:nvPr/>
          </p:nvSpPr>
          <p:spPr>
            <a:xfrm>
              <a:off x="0" y="4327524"/>
              <a:ext cx="1685925" cy="2530476"/>
            </a:xfrm>
            <a:custGeom>
              <a:rect b="b" l="l" r="r" t="t"/>
              <a:pathLst>
                <a:path extrusionOk="0" h="2530475" w="1685925">
                  <a:moveTo>
                    <a:pt x="0" y="1673226"/>
                  </a:moveTo>
                  <a:lnTo>
                    <a:pt x="1685925" y="0"/>
                  </a:lnTo>
                  <a:lnTo>
                    <a:pt x="1685925" y="2530475"/>
                  </a:lnTo>
                  <a:lnTo>
                    <a:pt x="0" y="2530475"/>
                  </a:lnTo>
                  <a:lnTo>
                    <a:pt x="0" y="16732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0" name="Google Shape;120;p140"/>
            <p:cNvSpPr/>
            <p:nvPr/>
          </p:nvSpPr>
          <p:spPr>
            <a:xfrm>
              <a:off x="1685544" y="4327525"/>
              <a:ext cx="10506456" cy="25304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21" name="Google Shape;121;p140"/>
            <p:cNvPicPr preferRelativeResize="0"/>
            <p:nvPr/>
          </p:nvPicPr>
          <p:blipFill rotWithShape="1">
            <a:blip r:embed="rId2">
              <a:alphaModFix/>
            </a:blip>
            <a:srcRect b="58012" l="5969" r="2876" t="8249"/>
            <a:stretch/>
          </p:blipFill>
          <p:spPr>
            <a:xfrm>
              <a:off x="1685544" y="4327524"/>
              <a:ext cx="10506456" cy="2530476"/>
            </a:xfrm>
            <a:prstGeom prst="rect">
              <a:avLst/>
            </a:prstGeom>
            <a:noFill/>
            <a:ln>
              <a:noFill/>
            </a:ln>
          </p:spPr>
        </p:pic>
        <p:pic>
          <p:nvPicPr>
            <p:cNvPr id="122" name="Google Shape;122;p140"/>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23" name="Google Shape;123;p140"/>
            <p:cNvSpPr/>
            <p:nvPr/>
          </p:nvSpPr>
          <p:spPr>
            <a:xfrm>
              <a:off x="4712264" y="6646849"/>
              <a:ext cx="4425354"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4" name="Google Shape;124;p140"/>
            <p:cNvSpPr txBox="1"/>
            <p:nvPr/>
          </p:nvSpPr>
          <p:spPr>
            <a:xfrm>
              <a:off x="4632211" y="657989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25" name="Google Shape;125;p140"/>
          <p:cNvSpPr/>
          <p:nvPr/>
        </p:nvSpPr>
        <p:spPr>
          <a:xfrm>
            <a:off x="11595099" y="6609558"/>
            <a:ext cx="359187" cy="182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6" name="Google Shape;126;p14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140"/>
          <p:cNvSpPr txBox="1"/>
          <p:nvPr>
            <p:ph type="title"/>
          </p:nvPr>
        </p:nvSpPr>
        <p:spPr>
          <a:xfrm>
            <a:off x="667750" y="1080843"/>
            <a:ext cx="10218737" cy="208110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40"/>
          <p:cNvSpPr txBox="1"/>
          <p:nvPr/>
        </p:nvSpPr>
        <p:spPr>
          <a:xfrm>
            <a:off x="667750" y="3161947"/>
            <a:ext cx="10218737"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rgbClr val="F1F3F3"/>
                </a:solidFill>
                <a:latin typeface="Arial"/>
                <a:ea typeface="Arial"/>
                <a:cs typeface="Arial"/>
                <a:sym typeface="Arial"/>
              </a:rPr>
              <a:t>Corrections, feedback, or other questions? </a:t>
            </a:r>
            <a:br>
              <a:rPr lang="en-US" sz="2300">
                <a:solidFill>
                  <a:srgbClr val="F1F3F3"/>
                </a:solidFill>
                <a:latin typeface="Arial"/>
                <a:ea typeface="Arial"/>
                <a:cs typeface="Arial"/>
                <a:sym typeface="Arial"/>
              </a:rPr>
            </a:br>
            <a:r>
              <a:rPr lang="en-US" sz="2300">
                <a:solidFill>
                  <a:srgbClr val="F1F3F3"/>
                </a:solidFill>
                <a:latin typeface="Arial"/>
                <a:ea typeface="Arial"/>
                <a:cs typeface="Arial"/>
                <a:sym typeface="Arial"/>
              </a:rPr>
              <a:t>Contact us at </a:t>
            </a:r>
            <a:r>
              <a:rPr lang="en-US" sz="2300" u="sng">
                <a:solidFill>
                  <a:srgbClr val="F1F3F3"/>
                </a:solidFill>
                <a:latin typeface="Arial"/>
                <a:ea typeface="Arial"/>
                <a:cs typeface="Arial"/>
                <a:sym typeface="Arial"/>
              </a:rPr>
              <a:t>https://support.aws.amazon.com/#/contacts/aws-training</a:t>
            </a:r>
            <a:r>
              <a:rPr lang="en-US" sz="2300">
                <a:solidFill>
                  <a:srgbClr val="F1F3F3"/>
                </a:solidFill>
                <a:latin typeface="Arial"/>
                <a:ea typeface="Arial"/>
                <a:cs typeface="Arial"/>
                <a:sym typeface="Arial"/>
              </a:rPr>
              <a:t>. </a:t>
            </a:r>
            <a:br>
              <a:rPr lang="en-US" sz="2300">
                <a:solidFill>
                  <a:srgbClr val="F1F3F3"/>
                </a:solidFill>
                <a:latin typeface="Arial"/>
                <a:ea typeface="Arial"/>
                <a:cs typeface="Arial"/>
                <a:sym typeface="Arial"/>
              </a:rPr>
            </a:br>
            <a:r>
              <a:rPr lang="en-US" sz="2300">
                <a:solidFill>
                  <a:srgbClr val="F1F3F3"/>
                </a:solidFill>
                <a:latin typeface="Arial"/>
                <a:ea typeface="Arial"/>
                <a:cs typeface="Arial"/>
                <a:sym typeface="Arial"/>
              </a:rPr>
              <a:t>All trademarks are the property of their owners.</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209" name="Shape 1209"/>
        <p:cNvGrpSpPr/>
        <p:nvPr/>
      </p:nvGrpSpPr>
      <p:grpSpPr>
        <a:xfrm>
          <a:off x="0" y="0"/>
          <a:ext cx="0" cy="0"/>
          <a:chOff x="0" y="0"/>
          <a:chExt cx="0" cy="0"/>
        </a:xfrm>
      </p:grpSpPr>
      <p:sp>
        <p:nvSpPr>
          <p:cNvPr id="1210" name="Google Shape;1210;g31f684a12eb_2_71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11" name="Google Shape;1211;g31f684a12eb_2_717"/>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2" name="Google Shape;1212;g31f684a12eb_2_717"/>
          <p:cNvSpPr txBox="1"/>
          <p:nvPr>
            <p:ph idx="1" type="body"/>
          </p:nvPr>
        </p:nvSpPr>
        <p:spPr>
          <a:xfrm>
            <a:off x="365760" y="1143000"/>
            <a:ext cx="830355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13" name="Google Shape;1213;g31f684a12eb_2_71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14" name="Google Shape;1214;g31f684a12eb_2_717"/>
          <p:cNvSpPr txBox="1"/>
          <p:nvPr>
            <p:ph idx="2" type="body"/>
          </p:nvPr>
        </p:nvSpPr>
        <p:spPr>
          <a:xfrm>
            <a:off x="8778240" y="2286000"/>
            <a:ext cx="2971800" cy="2971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15" name="Google Shape;1215;g31f684a12eb_2_717"/>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1216" name="Shape 1216"/>
        <p:cNvGrpSpPr/>
        <p:nvPr/>
      </p:nvGrpSpPr>
      <p:grpSpPr>
        <a:xfrm>
          <a:off x="0" y="0"/>
          <a:ext cx="0" cy="0"/>
          <a:chOff x="0" y="0"/>
          <a:chExt cx="0" cy="0"/>
        </a:xfrm>
      </p:grpSpPr>
      <p:sp>
        <p:nvSpPr>
          <p:cNvPr id="1217" name="Google Shape;1217;g31f684a12eb_2_72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18" name="Google Shape;1218;g31f684a12eb_2_724"/>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9" name="Google Shape;1219;g31f684a12eb_2_724"/>
          <p:cNvSpPr txBox="1"/>
          <p:nvPr>
            <p:ph idx="1" type="body"/>
          </p:nvPr>
        </p:nvSpPr>
        <p:spPr>
          <a:xfrm>
            <a:off x="365760" y="1143000"/>
            <a:ext cx="830355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20" name="Google Shape;1220;g31f684a12eb_2_724"/>
          <p:cNvSpPr/>
          <p:nvPr>
            <p:ph idx="2" type="pic"/>
          </p:nvPr>
        </p:nvSpPr>
        <p:spPr>
          <a:xfrm>
            <a:off x="9765792" y="1280160"/>
            <a:ext cx="1097280" cy="1097280"/>
          </a:xfrm>
          <a:prstGeom prst="rect">
            <a:avLst/>
          </a:prstGeom>
          <a:noFill/>
          <a:ln>
            <a:noFill/>
          </a:ln>
        </p:spPr>
      </p:sp>
      <p:sp>
        <p:nvSpPr>
          <p:cNvPr id="1221" name="Google Shape;1221;g31f684a12eb_2_724"/>
          <p:cNvSpPr txBox="1"/>
          <p:nvPr>
            <p:ph idx="3" type="body"/>
          </p:nvPr>
        </p:nvSpPr>
        <p:spPr>
          <a:xfrm>
            <a:off x="9162288" y="2514600"/>
            <a:ext cx="2304288"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500"/>
              </a:spcBef>
              <a:spcAft>
                <a:spcPts val="0"/>
              </a:spcAft>
              <a:buClr>
                <a:schemeClr val="dk2"/>
              </a:buClr>
              <a:buSzPts val="1800"/>
              <a:buNone/>
              <a:defRPr sz="1800"/>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22" name="Google Shape;1222;g31f684a12eb_2_72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23" name="Google Shape;1223;g31f684a12eb_2_72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1224" name="Shape 1224"/>
        <p:cNvGrpSpPr/>
        <p:nvPr/>
      </p:nvGrpSpPr>
      <p:grpSpPr>
        <a:xfrm>
          <a:off x="0" y="0"/>
          <a:ext cx="0" cy="0"/>
          <a:chOff x="0" y="0"/>
          <a:chExt cx="0" cy="0"/>
        </a:xfrm>
      </p:grpSpPr>
      <p:sp>
        <p:nvSpPr>
          <p:cNvPr id="1225" name="Google Shape;1225;g31f684a12eb_2_73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26" name="Google Shape;1226;g31f684a12eb_2_732"/>
          <p:cNvSpPr txBox="1"/>
          <p:nvPr>
            <p:ph type="title"/>
          </p:nvPr>
        </p:nvSpPr>
        <p:spPr>
          <a:xfrm>
            <a:off x="365760" y="301752"/>
            <a:ext cx="11487257"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7" name="Google Shape;1227;g31f684a12eb_2_732"/>
          <p:cNvSpPr txBox="1"/>
          <p:nvPr>
            <p:ph idx="1" type="subTitle"/>
          </p:nvPr>
        </p:nvSpPr>
        <p:spPr>
          <a:xfrm>
            <a:off x="365760" y="1053311"/>
            <a:ext cx="11487257"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228" name="Google Shape;1228;g31f684a12eb_2_732"/>
          <p:cNvSpPr txBox="1"/>
          <p:nvPr>
            <p:ph idx="2" type="body"/>
          </p:nvPr>
        </p:nvSpPr>
        <p:spPr>
          <a:xfrm>
            <a:off x="365760" y="1591056"/>
            <a:ext cx="830355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29" name="Google Shape;1229;g31f684a12eb_2_73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30" name="Google Shape;1230;g31f684a12eb_2_732"/>
          <p:cNvSpPr txBox="1"/>
          <p:nvPr>
            <p:ph idx="3" type="body"/>
          </p:nvPr>
        </p:nvSpPr>
        <p:spPr>
          <a:xfrm>
            <a:off x="8775263" y="2516806"/>
            <a:ext cx="2971800" cy="2971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p:cSld name="Service Introduction">
    <p:bg>
      <p:bgPr>
        <a:solidFill>
          <a:schemeClr val="lt1"/>
        </a:solidFill>
      </p:bgPr>
    </p:bg>
    <p:spTree>
      <p:nvGrpSpPr>
        <p:cNvPr id="1231" name="Shape 1231"/>
        <p:cNvGrpSpPr/>
        <p:nvPr/>
      </p:nvGrpSpPr>
      <p:grpSpPr>
        <a:xfrm>
          <a:off x="0" y="0"/>
          <a:ext cx="0" cy="0"/>
          <a:chOff x="0" y="0"/>
          <a:chExt cx="0" cy="0"/>
        </a:xfrm>
      </p:grpSpPr>
      <p:sp>
        <p:nvSpPr>
          <p:cNvPr id="1232" name="Google Shape;1232;g31f684a12eb_2_73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3" name="Google Shape;1233;g31f684a12eb_2_739"/>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4" name="Google Shape;1234;g31f684a12eb_2_739"/>
          <p:cNvSpPr txBox="1"/>
          <p:nvPr>
            <p:ph idx="1" type="body"/>
          </p:nvPr>
        </p:nvSpPr>
        <p:spPr>
          <a:xfrm>
            <a:off x="4184073" y="1143000"/>
            <a:ext cx="7750896" cy="5291750"/>
          </a:xfrm>
          <a:prstGeom prst="rect">
            <a:avLst/>
          </a:prstGeom>
          <a:noFill/>
          <a:ln>
            <a:noFill/>
          </a:ln>
        </p:spPr>
        <p:txBody>
          <a:bodyPr anchorCtr="0" anchor="ctr" bIns="45700" lIns="91425" spcFirstLastPara="1" rIns="91425" wrap="square" tIns="45700">
            <a:noAutofit/>
          </a:bodyPr>
          <a:lstStyle>
            <a:lvl1pPr indent="-431800" lvl="0" marL="457200" algn="l">
              <a:lnSpc>
                <a:spcPct val="100000"/>
              </a:lnSpc>
              <a:spcBef>
                <a:spcPts val="500"/>
              </a:spcBef>
              <a:spcAft>
                <a:spcPts val="0"/>
              </a:spcAft>
              <a:buClr>
                <a:schemeClr val="dk2"/>
              </a:buClr>
              <a:buSzPts val="3200"/>
              <a:buChar char="•"/>
              <a:defRPr sz="3200">
                <a:solidFill>
                  <a:schemeClr val="dk2"/>
                </a:solidFill>
              </a:defRPr>
            </a:lvl1pPr>
            <a:lvl2pPr indent="-406400" lvl="1" marL="914400" algn="l">
              <a:lnSpc>
                <a:spcPct val="100000"/>
              </a:lnSpc>
              <a:spcBef>
                <a:spcPts val="600"/>
              </a:spcBef>
              <a:spcAft>
                <a:spcPts val="0"/>
              </a:spcAft>
              <a:buClr>
                <a:schemeClr val="dk2"/>
              </a:buClr>
              <a:buSzPts val="2800"/>
              <a:buChar char="•"/>
              <a:defRPr sz="2800">
                <a:solidFill>
                  <a:schemeClr val="dk2"/>
                </a:solidFill>
              </a:defRPr>
            </a:lvl2pPr>
            <a:lvl3pPr indent="-381000" lvl="2" marL="1371600" algn="l">
              <a:lnSpc>
                <a:spcPct val="100000"/>
              </a:lnSpc>
              <a:spcBef>
                <a:spcPts val="600"/>
              </a:spcBef>
              <a:spcAft>
                <a:spcPts val="0"/>
              </a:spcAft>
              <a:buClr>
                <a:schemeClr val="dk2"/>
              </a:buClr>
              <a:buSzPts val="2400"/>
              <a:buChar char="•"/>
              <a:defRPr sz="2400">
                <a:solidFill>
                  <a:schemeClr val="dk2"/>
                </a:solidFill>
              </a:defRPr>
            </a:lvl3pPr>
            <a:lvl4pPr indent="-355600" lvl="3" marL="1828800" algn="l">
              <a:lnSpc>
                <a:spcPct val="100000"/>
              </a:lnSpc>
              <a:spcBef>
                <a:spcPts val="600"/>
              </a:spcBef>
              <a:spcAft>
                <a:spcPts val="0"/>
              </a:spcAft>
              <a:buClr>
                <a:schemeClr val="dk2"/>
              </a:buClr>
              <a:buSzPts val="2000"/>
              <a:buChar char="•"/>
              <a:defRPr sz="2000">
                <a:solidFill>
                  <a:schemeClr val="dk2"/>
                </a:solidFill>
              </a:defRPr>
            </a:lvl4pPr>
            <a:lvl5pPr indent="-355600" lvl="4" marL="2286000" algn="l">
              <a:lnSpc>
                <a:spcPct val="100000"/>
              </a:lnSpc>
              <a:spcBef>
                <a:spcPts val="600"/>
              </a:spcBef>
              <a:spcAft>
                <a:spcPts val="0"/>
              </a:spcAft>
              <a:buClr>
                <a:schemeClr val="dk2"/>
              </a:buClr>
              <a:buSzPts val="2000"/>
              <a:buChar char="•"/>
              <a:defRPr sz="20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35" name="Google Shape;1235;g31f684a12eb_2_739"/>
          <p:cNvSpPr/>
          <p:nvPr>
            <p:ph idx="2" type="pic"/>
          </p:nvPr>
        </p:nvSpPr>
        <p:spPr>
          <a:xfrm>
            <a:off x="896802" y="2618443"/>
            <a:ext cx="2340864" cy="2340864"/>
          </a:xfrm>
          <a:prstGeom prst="rect">
            <a:avLst/>
          </a:prstGeom>
          <a:noFill/>
          <a:ln>
            <a:noFill/>
          </a:ln>
        </p:spPr>
      </p:sp>
      <p:sp>
        <p:nvSpPr>
          <p:cNvPr id="1236" name="Google Shape;1236;g31f684a12eb_2_73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37" name="Google Shape;1237;g31f684a12eb_2_739"/>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1238" name="Google Shape;1238;g31f684a12eb_2_739"/>
          <p:cNvCxnSpPr/>
          <p:nvPr/>
        </p:nvCxnSpPr>
        <p:spPr>
          <a:xfrm>
            <a:off x="3732690" y="1239140"/>
            <a:ext cx="0" cy="5195610"/>
          </a:xfrm>
          <a:prstGeom prst="straightConnector1">
            <a:avLst/>
          </a:prstGeom>
          <a:noFill/>
          <a:ln cap="flat" cmpd="sng" w="44450">
            <a:solidFill>
              <a:schemeClr val="hlink"/>
            </a:solidFill>
            <a:prstDash val="solid"/>
            <a:round/>
            <a:headEnd len="sm" w="sm" type="none"/>
            <a:tailEnd len="sm" w="sm" type="none"/>
          </a:ln>
          <a:effectLst>
            <a:outerShdw blurRad="63500" rotWithShape="0" dir="2700016" dist="53881">
              <a:srgbClr val="000000">
                <a:alpha val="24705"/>
              </a:srgbClr>
            </a:outerShdw>
          </a:effectLst>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1239" name="Shape 1239"/>
        <p:cNvGrpSpPr/>
        <p:nvPr/>
      </p:nvGrpSpPr>
      <p:grpSpPr>
        <a:xfrm>
          <a:off x="0" y="0"/>
          <a:ext cx="0" cy="0"/>
          <a:chOff x="0" y="0"/>
          <a:chExt cx="0" cy="0"/>
        </a:xfrm>
      </p:grpSpPr>
      <p:sp>
        <p:nvSpPr>
          <p:cNvPr id="1240" name="Google Shape;1240;g31f684a12eb_2_74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1" name="Google Shape;1241;g31f684a12eb_2_747"/>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2" name="Google Shape;1242;g31f684a12eb_2_747"/>
          <p:cNvSpPr txBox="1"/>
          <p:nvPr>
            <p:ph idx="1" type="body"/>
          </p:nvPr>
        </p:nvSpPr>
        <p:spPr>
          <a:xfrm>
            <a:off x="365760" y="1143000"/>
            <a:ext cx="566928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43" name="Google Shape;1243;g31f684a12eb_2_747"/>
          <p:cNvSpPr txBox="1"/>
          <p:nvPr>
            <p:ph idx="2" type="body"/>
          </p:nvPr>
        </p:nvSpPr>
        <p:spPr>
          <a:xfrm>
            <a:off x="6265689" y="1143000"/>
            <a:ext cx="566928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44" name="Google Shape;1244;g31f684a12eb_2_74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45" name="Google Shape;1245;g31f684a12eb_2_747"/>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246" name="Shape 1246"/>
        <p:cNvGrpSpPr/>
        <p:nvPr/>
      </p:nvGrpSpPr>
      <p:grpSpPr>
        <a:xfrm>
          <a:off x="0" y="0"/>
          <a:ext cx="0" cy="0"/>
          <a:chOff x="0" y="0"/>
          <a:chExt cx="0" cy="0"/>
        </a:xfrm>
      </p:grpSpPr>
      <p:sp>
        <p:nvSpPr>
          <p:cNvPr id="1247" name="Google Shape;1247;g31f684a12eb_2_75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8" name="Google Shape;1248;g31f684a12eb_2_754"/>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9" name="Google Shape;1249;g31f684a12eb_2_754"/>
          <p:cNvSpPr txBox="1"/>
          <p:nvPr>
            <p:ph idx="1" type="body"/>
          </p:nvPr>
        </p:nvSpPr>
        <p:spPr>
          <a:xfrm>
            <a:off x="365760" y="1143000"/>
            <a:ext cx="5669280" cy="5291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50" name="Google Shape;1250;g31f684a12eb_2_754"/>
          <p:cNvSpPr txBox="1"/>
          <p:nvPr>
            <p:ph idx="2" type="body"/>
          </p:nvPr>
        </p:nvSpPr>
        <p:spPr>
          <a:xfrm>
            <a:off x="6265689" y="1143000"/>
            <a:ext cx="5669280" cy="5291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51" name="Google Shape;1251;g31f684a12eb_2_75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52" name="Google Shape;1252;g31f684a12eb_2_75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Header, and 2 Text Columns">
  <p:cSld name="Title, 1 Header, and 2 Text Columns">
    <p:bg>
      <p:bgPr>
        <a:solidFill>
          <a:schemeClr val="lt1"/>
        </a:solidFill>
      </p:bgPr>
    </p:bg>
    <p:spTree>
      <p:nvGrpSpPr>
        <p:cNvPr id="1253" name="Shape 1253"/>
        <p:cNvGrpSpPr/>
        <p:nvPr/>
      </p:nvGrpSpPr>
      <p:grpSpPr>
        <a:xfrm>
          <a:off x="0" y="0"/>
          <a:ext cx="0" cy="0"/>
          <a:chOff x="0" y="0"/>
          <a:chExt cx="0" cy="0"/>
        </a:xfrm>
      </p:grpSpPr>
      <p:sp>
        <p:nvSpPr>
          <p:cNvPr id="1254" name="Google Shape;1254;g31f684a12eb_2_76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55" name="Google Shape;1255;g31f684a12eb_2_76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56" name="Google Shape;1256;g31f684a12eb_2_761"/>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7" name="Google Shape;1257;g31f684a12eb_2_761"/>
          <p:cNvSpPr txBox="1"/>
          <p:nvPr>
            <p:ph idx="1" type="subTitle"/>
          </p:nvPr>
        </p:nvSpPr>
        <p:spPr>
          <a:xfrm>
            <a:off x="365760" y="1051560"/>
            <a:ext cx="11569208"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258" name="Google Shape;1258;g31f684a12eb_2_761"/>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59" name="Google Shape;1259;g31f684a12eb_2_761"/>
          <p:cNvSpPr txBox="1"/>
          <p:nvPr>
            <p:ph idx="3" type="body"/>
          </p:nvPr>
        </p:nvSpPr>
        <p:spPr>
          <a:xfrm>
            <a:off x="6197321"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1260" name="Shape 1260"/>
        <p:cNvGrpSpPr/>
        <p:nvPr/>
      </p:nvGrpSpPr>
      <p:grpSpPr>
        <a:xfrm>
          <a:off x="0" y="0"/>
          <a:ext cx="0" cy="0"/>
          <a:chOff x="0" y="0"/>
          <a:chExt cx="0" cy="0"/>
        </a:xfrm>
      </p:grpSpPr>
      <p:sp>
        <p:nvSpPr>
          <p:cNvPr id="1261" name="Google Shape;1261;g31f684a12eb_2_76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62" name="Google Shape;1262;g31f684a12eb_2_76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63" name="Google Shape;1263;g31f684a12eb_2_768"/>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4" name="Google Shape;1264;g31f684a12eb_2_768"/>
          <p:cNvSpPr txBox="1"/>
          <p:nvPr>
            <p:ph idx="1" type="subTitle"/>
          </p:nvPr>
        </p:nvSpPr>
        <p:spPr>
          <a:xfrm>
            <a:off x="365760"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265" name="Google Shape;1265;g31f684a12eb_2_768"/>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66" name="Google Shape;1266;g31f684a12eb_2_768"/>
          <p:cNvSpPr txBox="1"/>
          <p:nvPr>
            <p:ph idx="3" type="subTitle"/>
          </p:nvPr>
        </p:nvSpPr>
        <p:spPr>
          <a:xfrm>
            <a:off x="6197321"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267" name="Google Shape;1267;g31f684a12eb_2_768"/>
          <p:cNvSpPr txBox="1"/>
          <p:nvPr>
            <p:ph idx="4" type="body"/>
          </p:nvPr>
        </p:nvSpPr>
        <p:spPr>
          <a:xfrm>
            <a:off x="6197321"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Content Left, Full Height Picture">
  <p:cSld name="Title, Header and Content Left, Full Height Picture">
    <p:bg>
      <p:bgPr>
        <a:solidFill>
          <a:schemeClr val="lt1"/>
        </a:solidFill>
      </p:bgPr>
    </p:bg>
    <p:spTree>
      <p:nvGrpSpPr>
        <p:cNvPr id="1268" name="Shape 1268"/>
        <p:cNvGrpSpPr/>
        <p:nvPr/>
      </p:nvGrpSpPr>
      <p:grpSpPr>
        <a:xfrm>
          <a:off x="0" y="0"/>
          <a:ext cx="0" cy="0"/>
          <a:chOff x="0" y="0"/>
          <a:chExt cx="0" cy="0"/>
        </a:xfrm>
      </p:grpSpPr>
      <p:sp>
        <p:nvSpPr>
          <p:cNvPr id="1269" name="Google Shape;1269;g31f684a12eb_2_77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70" name="Google Shape;1270;g31f684a12eb_2_77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71" name="Google Shape;1271;g31f684a12eb_2_776"/>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2" name="Google Shape;1272;g31f684a12eb_2_776"/>
          <p:cNvSpPr txBox="1"/>
          <p:nvPr>
            <p:ph idx="1" type="subTitle"/>
          </p:nvPr>
        </p:nvSpPr>
        <p:spPr>
          <a:xfrm>
            <a:off x="365760"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273" name="Google Shape;1273;g31f684a12eb_2_776"/>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74" name="Google Shape;1274;g31f684a12eb_2_776"/>
          <p:cNvSpPr txBox="1"/>
          <p:nvPr>
            <p:ph idx="3" type="body"/>
          </p:nvPr>
        </p:nvSpPr>
        <p:spPr>
          <a:xfrm>
            <a:off x="6199632" y="1046819"/>
            <a:ext cx="5669280" cy="53879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275" name="Shape 1275"/>
        <p:cNvGrpSpPr/>
        <p:nvPr/>
      </p:nvGrpSpPr>
      <p:grpSpPr>
        <a:xfrm>
          <a:off x="0" y="0"/>
          <a:ext cx="0" cy="0"/>
          <a:chOff x="0" y="0"/>
          <a:chExt cx="0" cy="0"/>
        </a:xfrm>
      </p:grpSpPr>
      <p:sp>
        <p:nvSpPr>
          <p:cNvPr id="1276" name="Google Shape;1276;g31f684a12eb_2_78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77" name="Google Shape;1277;g31f684a12eb_2_78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78" name="Google Shape;1278;g31f684a12eb_2_783"/>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9" name="Google Shape;1279;g31f684a12eb_2_783"/>
          <p:cNvSpPr txBox="1"/>
          <p:nvPr>
            <p:ph idx="1" type="body"/>
          </p:nvPr>
        </p:nvSpPr>
        <p:spPr>
          <a:xfrm>
            <a:off x="2057400" y="1049337"/>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80" name="Google Shape;1280;g31f684a12eb_2_783"/>
          <p:cNvSpPr txBox="1"/>
          <p:nvPr>
            <p:ph idx="2" type="subTitle"/>
          </p:nvPr>
        </p:nvSpPr>
        <p:spPr>
          <a:xfrm>
            <a:off x="365760" y="3366099"/>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281" name="Google Shape;1281;g31f684a12eb_2_783"/>
          <p:cNvSpPr txBox="1"/>
          <p:nvPr>
            <p:ph idx="3" type="body"/>
          </p:nvPr>
        </p:nvSpPr>
        <p:spPr>
          <a:xfrm>
            <a:off x="365760" y="3895345"/>
            <a:ext cx="5669280" cy="25503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82" name="Google Shape;1282;g31f684a12eb_2_783"/>
          <p:cNvSpPr txBox="1"/>
          <p:nvPr>
            <p:ph idx="4" type="body"/>
          </p:nvPr>
        </p:nvSpPr>
        <p:spPr>
          <a:xfrm>
            <a:off x="7891272" y="1049337"/>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83" name="Google Shape;1283;g31f684a12eb_2_783"/>
          <p:cNvSpPr txBox="1"/>
          <p:nvPr>
            <p:ph idx="5" type="subTitle"/>
          </p:nvPr>
        </p:nvSpPr>
        <p:spPr>
          <a:xfrm>
            <a:off x="6199632" y="3366099"/>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284" name="Google Shape;1284;g31f684a12eb_2_783"/>
          <p:cNvSpPr txBox="1"/>
          <p:nvPr>
            <p:ph idx="6" type="body"/>
          </p:nvPr>
        </p:nvSpPr>
        <p:spPr>
          <a:xfrm>
            <a:off x="6199632" y="3895345"/>
            <a:ext cx="5669280" cy="25503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85" name="Google Shape;1285;g31f684a12eb_2_78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 name="Shape 129"/>
        <p:cNvGrpSpPr/>
        <p:nvPr/>
      </p:nvGrpSpPr>
      <p:grpSpPr>
        <a:xfrm>
          <a:off x="0" y="0"/>
          <a:ext cx="0" cy="0"/>
          <a:chOff x="0" y="0"/>
          <a:chExt cx="0" cy="0"/>
        </a:xfrm>
      </p:grpSpPr>
      <p:grpSp>
        <p:nvGrpSpPr>
          <p:cNvPr id="130" name="Google Shape;130;p141"/>
          <p:cNvGrpSpPr/>
          <p:nvPr/>
        </p:nvGrpSpPr>
        <p:grpSpPr>
          <a:xfrm>
            <a:off x="-1" y="0"/>
            <a:ext cx="12192001" cy="6858000"/>
            <a:chOff x="-1" y="0"/>
            <a:chExt cx="12192001" cy="6858000"/>
          </a:xfrm>
        </p:grpSpPr>
        <p:sp>
          <p:nvSpPr>
            <p:cNvPr id="131" name="Google Shape;131;p141"/>
            <p:cNvSpPr/>
            <p:nvPr/>
          </p:nvSpPr>
          <p:spPr>
            <a:xfrm>
              <a:off x="-1" y="0"/>
              <a:ext cx="12192001"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2" name="Google Shape;132;p141"/>
            <p:cNvSpPr/>
            <p:nvPr/>
          </p:nvSpPr>
          <p:spPr>
            <a:xfrm>
              <a:off x="10547164" y="0"/>
              <a:ext cx="1644836" cy="5164423"/>
            </a:xfrm>
            <a:custGeom>
              <a:rect b="b" l="l" r="r" t="t"/>
              <a:pathLst>
                <a:path extrusionOk="0" h="4621213" w="3057984">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3" name="Google Shape;133;p141"/>
            <p:cNvSpPr/>
            <p:nvPr/>
          </p:nvSpPr>
          <p:spPr>
            <a:xfrm>
              <a:off x="5944552" y="6094097"/>
              <a:ext cx="2303271" cy="76390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4" name="Google Shape;134;p141"/>
            <p:cNvSpPr/>
            <p:nvPr/>
          </p:nvSpPr>
          <p:spPr>
            <a:xfrm>
              <a:off x="5942171" y="4579782"/>
              <a:ext cx="6249829" cy="2278218"/>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35" name="Google Shape;135;p141"/>
            <p:cNvPicPr preferRelativeResize="0"/>
            <p:nvPr/>
          </p:nvPicPr>
          <p:blipFill rotWithShape="1">
            <a:blip r:embed="rId2">
              <a:alphaModFix/>
            </a:blip>
            <a:srcRect b="0" l="0" r="0" t="0"/>
            <a:stretch/>
          </p:blipFill>
          <p:spPr>
            <a:xfrm>
              <a:off x="6472238" y="4694373"/>
              <a:ext cx="5719762" cy="2163627"/>
            </a:xfrm>
            <a:prstGeom prst="rect">
              <a:avLst/>
            </a:prstGeom>
            <a:noFill/>
            <a:ln>
              <a:noFill/>
            </a:ln>
          </p:spPr>
        </p:pic>
        <p:pic>
          <p:nvPicPr>
            <p:cNvPr id="136" name="Google Shape;136;p141"/>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37" name="Google Shape;137;p141"/>
            <p:cNvSpPr txBox="1"/>
            <p:nvPr/>
          </p:nvSpPr>
          <p:spPr>
            <a:xfrm>
              <a:off x="991688" y="6466266"/>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38" name="Google Shape;138;p141"/>
          <p:cNvSpPr/>
          <p:nvPr/>
        </p:nvSpPr>
        <p:spPr>
          <a:xfrm>
            <a:off x="11595099" y="6609558"/>
            <a:ext cx="359187" cy="182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9" name="Google Shape;139;p14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41"/>
          <p:cNvSpPr txBox="1"/>
          <p:nvPr>
            <p:ph type="title"/>
          </p:nvPr>
        </p:nvSpPr>
        <p:spPr>
          <a:xfrm>
            <a:off x="667750" y="1614746"/>
            <a:ext cx="9341063" cy="229393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41"/>
          <p:cNvSpPr txBox="1"/>
          <p:nvPr>
            <p:ph idx="1" type="subTitle"/>
          </p:nvPr>
        </p:nvSpPr>
        <p:spPr>
          <a:xfrm>
            <a:off x="666271" y="3922297"/>
            <a:ext cx="9340846" cy="217179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lt2"/>
              </a:buClr>
              <a:buSzPts val="2400"/>
              <a:buNone/>
              <a:defRPr b="0" sz="2400">
                <a:solidFill>
                  <a:schemeClr val="lt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ntent Columns">
  <p:cSld name="Title and 3 Content Columns">
    <p:bg>
      <p:bgPr>
        <a:solidFill>
          <a:schemeClr val="lt1"/>
        </a:solidFill>
      </p:bgPr>
    </p:bg>
    <p:spTree>
      <p:nvGrpSpPr>
        <p:cNvPr id="1286" name="Shape 1286"/>
        <p:cNvGrpSpPr/>
        <p:nvPr/>
      </p:nvGrpSpPr>
      <p:grpSpPr>
        <a:xfrm>
          <a:off x="0" y="0"/>
          <a:ext cx="0" cy="0"/>
          <a:chOff x="0" y="0"/>
          <a:chExt cx="0" cy="0"/>
        </a:xfrm>
      </p:grpSpPr>
      <p:sp>
        <p:nvSpPr>
          <p:cNvPr id="1287" name="Google Shape;1287;g31f684a12eb_2_79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88" name="Google Shape;1288;g31f684a12eb_2_79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9" name="Google Shape;1289;g31f684a12eb_2_794"/>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0" name="Google Shape;1290;g31f684a12eb_2_794"/>
          <p:cNvSpPr txBox="1"/>
          <p:nvPr>
            <p:ph idx="1" type="body"/>
          </p:nvPr>
        </p:nvSpPr>
        <p:spPr>
          <a:xfrm>
            <a:off x="3657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91" name="Google Shape;1291;g31f684a12eb_2_794"/>
          <p:cNvSpPr txBox="1"/>
          <p:nvPr>
            <p:ph idx="2" type="body"/>
          </p:nvPr>
        </p:nvSpPr>
        <p:spPr>
          <a:xfrm>
            <a:off x="42519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92" name="Google Shape;1292;g31f684a12eb_2_794"/>
          <p:cNvSpPr txBox="1"/>
          <p:nvPr>
            <p:ph idx="3" type="body"/>
          </p:nvPr>
        </p:nvSpPr>
        <p:spPr>
          <a:xfrm>
            <a:off x="81381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93" name="Google Shape;1293;g31f684a12eb_2_79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294" name="Shape 1294"/>
        <p:cNvGrpSpPr/>
        <p:nvPr/>
      </p:nvGrpSpPr>
      <p:grpSpPr>
        <a:xfrm>
          <a:off x="0" y="0"/>
          <a:ext cx="0" cy="0"/>
          <a:chOff x="0" y="0"/>
          <a:chExt cx="0" cy="0"/>
        </a:xfrm>
      </p:grpSpPr>
      <p:sp>
        <p:nvSpPr>
          <p:cNvPr id="1295" name="Google Shape;1295;g31f684a12eb_2_80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296" name="Google Shape;1296;g31f684a12eb_2_80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97" name="Google Shape;1297;g31f684a12eb_2_802"/>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8" name="Google Shape;1298;g31f684a12eb_2_802"/>
          <p:cNvSpPr txBox="1"/>
          <p:nvPr>
            <p:ph idx="1" type="subTitle"/>
          </p:nvPr>
        </p:nvSpPr>
        <p:spPr>
          <a:xfrm>
            <a:off x="365760"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299" name="Google Shape;1299;g31f684a12eb_2_802"/>
          <p:cNvSpPr txBox="1"/>
          <p:nvPr>
            <p:ph idx="2" type="body"/>
          </p:nvPr>
        </p:nvSpPr>
        <p:spPr>
          <a:xfrm>
            <a:off x="365760"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00" name="Google Shape;1300;g31f684a12eb_2_802"/>
          <p:cNvSpPr txBox="1"/>
          <p:nvPr>
            <p:ph idx="3" type="subTitle"/>
          </p:nvPr>
        </p:nvSpPr>
        <p:spPr>
          <a:xfrm>
            <a:off x="4253455"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01" name="Google Shape;1301;g31f684a12eb_2_802"/>
          <p:cNvSpPr txBox="1"/>
          <p:nvPr>
            <p:ph idx="4" type="body"/>
          </p:nvPr>
        </p:nvSpPr>
        <p:spPr>
          <a:xfrm>
            <a:off x="4253455"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02" name="Google Shape;1302;g31f684a12eb_2_802"/>
          <p:cNvSpPr txBox="1"/>
          <p:nvPr>
            <p:ph idx="5" type="subTitle"/>
          </p:nvPr>
        </p:nvSpPr>
        <p:spPr>
          <a:xfrm>
            <a:off x="8141150"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03" name="Google Shape;1303;g31f684a12eb_2_802"/>
          <p:cNvSpPr txBox="1"/>
          <p:nvPr>
            <p:ph idx="6" type="body"/>
          </p:nvPr>
        </p:nvSpPr>
        <p:spPr>
          <a:xfrm>
            <a:off x="8141150"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3 Headers, and 3 Text Columns">
  <p:cSld name="Title, 3 Pictures, 3 Headers, and 3 Text Columns">
    <p:bg>
      <p:bgPr>
        <a:solidFill>
          <a:schemeClr val="lt1"/>
        </a:solidFill>
      </p:bgPr>
    </p:bg>
    <p:spTree>
      <p:nvGrpSpPr>
        <p:cNvPr id="1304" name="Shape 1304"/>
        <p:cNvGrpSpPr/>
        <p:nvPr/>
      </p:nvGrpSpPr>
      <p:grpSpPr>
        <a:xfrm>
          <a:off x="0" y="0"/>
          <a:ext cx="0" cy="0"/>
          <a:chOff x="0" y="0"/>
          <a:chExt cx="0" cy="0"/>
        </a:xfrm>
      </p:grpSpPr>
      <p:sp>
        <p:nvSpPr>
          <p:cNvPr id="1305" name="Google Shape;1305;g31f684a12eb_2_81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306" name="Google Shape;1306;g31f684a12eb_2_81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07" name="Google Shape;1307;g31f684a12eb_2_812"/>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8" name="Google Shape;1308;g31f684a12eb_2_812"/>
          <p:cNvSpPr txBox="1"/>
          <p:nvPr>
            <p:ph idx="1" type="body"/>
          </p:nvPr>
        </p:nvSpPr>
        <p:spPr>
          <a:xfrm>
            <a:off x="10972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09" name="Google Shape;1309;g31f684a12eb_2_812"/>
          <p:cNvSpPr txBox="1"/>
          <p:nvPr>
            <p:ph idx="2" type="subTitle"/>
          </p:nvPr>
        </p:nvSpPr>
        <p:spPr>
          <a:xfrm>
            <a:off x="3657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10" name="Google Shape;1310;g31f684a12eb_2_812"/>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11" name="Google Shape;1311;g31f684a12eb_2_812"/>
          <p:cNvSpPr txBox="1"/>
          <p:nvPr>
            <p:ph idx="4" type="body"/>
          </p:nvPr>
        </p:nvSpPr>
        <p:spPr>
          <a:xfrm>
            <a:off x="49834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12" name="Google Shape;1312;g31f684a12eb_2_812"/>
          <p:cNvSpPr txBox="1"/>
          <p:nvPr>
            <p:ph idx="5" type="subTitle"/>
          </p:nvPr>
        </p:nvSpPr>
        <p:spPr>
          <a:xfrm>
            <a:off x="42519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13" name="Google Shape;1313;g31f684a12eb_2_812"/>
          <p:cNvSpPr txBox="1"/>
          <p:nvPr>
            <p:ph idx="6" type="body"/>
          </p:nvPr>
        </p:nvSpPr>
        <p:spPr>
          <a:xfrm>
            <a:off x="42519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14" name="Google Shape;1314;g31f684a12eb_2_812"/>
          <p:cNvSpPr txBox="1"/>
          <p:nvPr>
            <p:ph idx="7" type="body"/>
          </p:nvPr>
        </p:nvSpPr>
        <p:spPr>
          <a:xfrm>
            <a:off x="88696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15" name="Google Shape;1315;g31f684a12eb_2_812"/>
          <p:cNvSpPr txBox="1"/>
          <p:nvPr>
            <p:ph idx="8" type="subTitle"/>
          </p:nvPr>
        </p:nvSpPr>
        <p:spPr>
          <a:xfrm>
            <a:off x="81381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16" name="Google Shape;1316;g31f684a12eb_2_812"/>
          <p:cNvSpPr txBox="1"/>
          <p:nvPr>
            <p:ph idx="9" type="body"/>
          </p:nvPr>
        </p:nvSpPr>
        <p:spPr>
          <a:xfrm>
            <a:off x="81381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17" name="Google Shape;1317;g31f684a12eb_2_81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1318" name="Shape 1318"/>
        <p:cNvGrpSpPr/>
        <p:nvPr/>
      </p:nvGrpSpPr>
      <p:grpSpPr>
        <a:xfrm>
          <a:off x="0" y="0"/>
          <a:ext cx="0" cy="0"/>
          <a:chOff x="0" y="0"/>
          <a:chExt cx="0" cy="0"/>
        </a:xfrm>
      </p:grpSpPr>
      <p:sp>
        <p:nvSpPr>
          <p:cNvPr id="1319" name="Google Shape;1319;g31f684a12eb_2_82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320" name="Google Shape;1320;g31f684a12eb_2_82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21" name="Google Shape;1321;g31f684a12eb_2_826"/>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2" name="Google Shape;1322;g31f684a12eb_2_826"/>
          <p:cNvSpPr txBox="1"/>
          <p:nvPr>
            <p:ph idx="1" type="body"/>
          </p:nvPr>
        </p:nvSpPr>
        <p:spPr>
          <a:xfrm>
            <a:off x="365760"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23" name="Google Shape;1323;g31f684a12eb_2_826"/>
          <p:cNvSpPr txBox="1"/>
          <p:nvPr>
            <p:ph idx="2" type="body"/>
          </p:nvPr>
        </p:nvSpPr>
        <p:spPr>
          <a:xfrm>
            <a:off x="3265675"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24" name="Google Shape;1324;g31f684a12eb_2_826"/>
          <p:cNvSpPr txBox="1"/>
          <p:nvPr>
            <p:ph idx="3" type="body"/>
          </p:nvPr>
        </p:nvSpPr>
        <p:spPr>
          <a:xfrm>
            <a:off x="6165590"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25" name="Google Shape;1325;g31f684a12eb_2_826"/>
          <p:cNvSpPr txBox="1"/>
          <p:nvPr>
            <p:ph idx="4" type="body"/>
          </p:nvPr>
        </p:nvSpPr>
        <p:spPr>
          <a:xfrm>
            <a:off x="9065505"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26" name="Google Shape;1326;g31f684a12eb_2_826"/>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1327" name="Shape 1327"/>
        <p:cNvGrpSpPr/>
        <p:nvPr/>
      </p:nvGrpSpPr>
      <p:grpSpPr>
        <a:xfrm>
          <a:off x="0" y="0"/>
          <a:ext cx="0" cy="0"/>
          <a:chOff x="0" y="0"/>
          <a:chExt cx="0" cy="0"/>
        </a:xfrm>
      </p:grpSpPr>
      <p:sp>
        <p:nvSpPr>
          <p:cNvPr id="1328" name="Google Shape;1328;g31f684a12eb_2_83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329" name="Google Shape;1329;g31f684a12eb_2_83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30" name="Google Shape;1330;g31f684a12eb_2_835"/>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1" name="Google Shape;1331;g31f684a12eb_2_835"/>
          <p:cNvSpPr txBox="1"/>
          <p:nvPr>
            <p:ph idx="1" type="subTitle"/>
          </p:nvPr>
        </p:nvSpPr>
        <p:spPr>
          <a:xfrm>
            <a:off x="365760"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32" name="Google Shape;1332;g31f684a12eb_2_835"/>
          <p:cNvSpPr txBox="1"/>
          <p:nvPr>
            <p:ph idx="2" type="body"/>
          </p:nvPr>
        </p:nvSpPr>
        <p:spPr>
          <a:xfrm>
            <a:off x="365760"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33" name="Google Shape;1333;g31f684a12eb_2_835"/>
          <p:cNvSpPr txBox="1"/>
          <p:nvPr>
            <p:ph idx="3" type="subTitle"/>
          </p:nvPr>
        </p:nvSpPr>
        <p:spPr>
          <a:xfrm>
            <a:off x="3264408"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34" name="Google Shape;1334;g31f684a12eb_2_835"/>
          <p:cNvSpPr txBox="1"/>
          <p:nvPr>
            <p:ph idx="4" type="body"/>
          </p:nvPr>
        </p:nvSpPr>
        <p:spPr>
          <a:xfrm>
            <a:off x="3264408"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35" name="Google Shape;1335;g31f684a12eb_2_835"/>
          <p:cNvSpPr txBox="1"/>
          <p:nvPr>
            <p:ph idx="5" type="subTitle"/>
          </p:nvPr>
        </p:nvSpPr>
        <p:spPr>
          <a:xfrm>
            <a:off x="6163056"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36" name="Google Shape;1336;g31f684a12eb_2_835"/>
          <p:cNvSpPr txBox="1"/>
          <p:nvPr>
            <p:ph idx="6" type="body"/>
          </p:nvPr>
        </p:nvSpPr>
        <p:spPr>
          <a:xfrm>
            <a:off x="6163056"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37" name="Google Shape;1337;g31f684a12eb_2_835"/>
          <p:cNvSpPr txBox="1"/>
          <p:nvPr>
            <p:ph idx="7" type="subTitle"/>
          </p:nvPr>
        </p:nvSpPr>
        <p:spPr>
          <a:xfrm>
            <a:off x="9061704"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38" name="Google Shape;1338;g31f684a12eb_2_835"/>
          <p:cNvSpPr txBox="1"/>
          <p:nvPr>
            <p:ph idx="8" type="body"/>
          </p:nvPr>
        </p:nvSpPr>
        <p:spPr>
          <a:xfrm>
            <a:off x="9061704"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 4 Headers, and 4 Text Columns">
  <p:cSld name="Title, 4 Large Pictures, 4 Headers, and 4 Text Columns">
    <p:bg>
      <p:bgPr>
        <a:solidFill>
          <a:schemeClr val="lt1"/>
        </a:solidFill>
      </p:bgPr>
    </p:bg>
    <p:spTree>
      <p:nvGrpSpPr>
        <p:cNvPr id="1339" name="Shape 1339"/>
        <p:cNvGrpSpPr/>
        <p:nvPr/>
      </p:nvGrpSpPr>
      <p:grpSpPr>
        <a:xfrm>
          <a:off x="0" y="0"/>
          <a:ext cx="0" cy="0"/>
          <a:chOff x="0" y="0"/>
          <a:chExt cx="0" cy="0"/>
        </a:xfrm>
      </p:grpSpPr>
      <p:sp>
        <p:nvSpPr>
          <p:cNvPr id="1340" name="Google Shape;1340;g31f684a12eb_2_84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341" name="Google Shape;1341;g31f684a12eb_2_84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2" name="Google Shape;1342;g31f684a12eb_2_847"/>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3" name="Google Shape;1343;g31f684a12eb_2_847"/>
          <p:cNvSpPr txBox="1"/>
          <p:nvPr>
            <p:ph idx="1" type="body"/>
          </p:nvPr>
        </p:nvSpPr>
        <p:spPr>
          <a:xfrm>
            <a:off x="365760"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44" name="Google Shape;1344;g31f684a12eb_2_847"/>
          <p:cNvSpPr txBox="1"/>
          <p:nvPr>
            <p:ph idx="2" type="subTitle"/>
          </p:nvPr>
        </p:nvSpPr>
        <p:spPr>
          <a:xfrm>
            <a:off x="365760"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45" name="Google Shape;1345;g31f684a12eb_2_847"/>
          <p:cNvSpPr txBox="1"/>
          <p:nvPr>
            <p:ph idx="3" type="body"/>
          </p:nvPr>
        </p:nvSpPr>
        <p:spPr>
          <a:xfrm>
            <a:off x="365760"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46" name="Google Shape;1346;g31f684a12eb_2_847"/>
          <p:cNvSpPr txBox="1"/>
          <p:nvPr>
            <p:ph idx="4" type="body"/>
          </p:nvPr>
        </p:nvSpPr>
        <p:spPr>
          <a:xfrm>
            <a:off x="3264408"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47" name="Google Shape;1347;g31f684a12eb_2_847"/>
          <p:cNvSpPr txBox="1"/>
          <p:nvPr>
            <p:ph idx="5" type="subTitle"/>
          </p:nvPr>
        </p:nvSpPr>
        <p:spPr>
          <a:xfrm>
            <a:off x="3264408"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48" name="Google Shape;1348;g31f684a12eb_2_847"/>
          <p:cNvSpPr txBox="1"/>
          <p:nvPr>
            <p:ph idx="6" type="body"/>
          </p:nvPr>
        </p:nvSpPr>
        <p:spPr>
          <a:xfrm>
            <a:off x="3264408"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49" name="Google Shape;1349;g31f684a12eb_2_847"/>
          <p:cNvSpPr txBox="1"/>
          <p:nvPr>
            <p:ph idx="7" type="body"/>
          </p:nvPr>
        </p:nvSpPr>
        <p:spPr>
          <a:xfrm>
            <a:off x="6163056"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50" name="Google Shape;1350;g31f684a12eb_2_847"/>
          <p:cNvSpPr txBox="1"/>
          <p:nvPr>
            <p:ph idx="8" type="subTitle"/>
          </p:nvPr>
        </p:nvSpPr>
        <p:spPr>
          <a:xfrm>
            <a:off x="6163056"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51" name="Google Shape;1351;g31f684a12eb_2_847"/>
          <p:cNvSpPr txBox="1"/>
          <p:nvPr>
            <p:ph idx="9" type="body"/>
          </p:nvPr>
        </p:nvSpPr>
        <p:spPr>
          <a:xfrm>
            <a:off x="6163056"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52" name="Google Shape;1352;g31f684a12eb_2_847"/>
          <p:cNvSpPr txBox="1"/>
          <p:nvPr>
            <p:ph idx="13" type="body"/>
          </p:nvPr>
        </p:nvSpPr>
        <p:spPr>
          <a:xfrm>
            <a:off x="9061704"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53" name="Google Shape;1353;g31f684a12eb_2_847"/>
          <p:cNvSpPr txBox="1"/>
          <p:nvPr>
            <p:ph idx="14" type="subTitle"/>
          </p:nvPr>
        </p:nvSpPr>
        <p:spPr>
          <a:xfrm>
            <a:off x="9061704"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54" name="Google Shape;1354;g31f684a12eb_2_847"/>
          <p:cNvSpPr txBox="1"/>
          <p:nvPr>
            <p:ph idx="15" type="body"/>
          </p:nvPr>
        </p:nvSpPr>
        <p:spPr>
          <a:xfrm>
            <a:off x="9061704"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55" name="Google Shape;1355;g31f684a12eb_2_847"/>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all Pictures, 4 Headers, and 4 Text Columns">
  <p:cSld name="Title, 4 Small Pictures, 4 Headers, and 4 Text Columns">
    <p:bg>
      <p:bgPr>
        <a:solidFill>
          <a:schemeClr val="lt1"/>
        </a:solidFill>
      </p:bgPr>
    </p:bg>
    <p:spTree>
      <p:nvGrpSpPr>
        <p:cNvPr id="1356" name="Shape 1356"/>
        <p:cNvGrpSpPr/>
        <p:nvPr/>
      </p:nvGrpSpPr>
      <p:grpSpPr>
        <a:xfrm>
          <a:off x="0" y="0"/>
          <a:ext cx="0" cy="0"/>
          <a:chOff x="0" y="0"/>
          <a:chExt cx="0" cy="0"/>
        </a:xfrm>
      </p:grpSpPr>
      <p:sp>
        <p:nvSpPr>
          <p:cNvPr id="1357" name="Google Shape;1357;g31f684a12eb_2_86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358" name="Google Shape;1358;g31f684a12eb_2_86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g31f684a12eb_2_86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0" name="Google Shape;1360;g31f684a12eb_2_864"/>
          <p:cNvSpPr txBox="1"/>
          <p:nvPr>
            <p:ph idx="1" type="body"/>
          </p:nvPr>
        </p:nvSpPr>
        <p:spPr>
          <a:xfrm>
            <a:off x="97790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61" name="Google Shape;1361;g31f684a12eb_2_864"/>
          <p:cNvSpPr txBox="1"/>
          <p:nvPr>
            <p:ph idx="2" type="subTitle"/>
          </p:nvPr>
        </p:nvSpPr>
        <p:spPr>
          <a:xfrm>
            <a:off x="365760"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362" name="Google Shape;1362;g31f684a12eb_2_864"/>
          <p:cNvSpPr txBox="1"/>
          <p:nvPr>
            <p:ph idx="3" type="body"/>
          </p:nvPr>
        </p:nvSpPr>
        <p:spPr>
          <a:xfrm>
            <a:off x="365760"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63" name="Google Shape;1363;g31f684a12eb_2_864"/>
          <p:cNvSpPr txBox="1"/>
          <p:nvPr>
            <p:ph idx="4" type="body"/>
          </p:nvPr>
        </p:nvSpPr>
        <p:spPr>
          <a:xfrm>
            <a:off x="381254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64" name="Google Shape;1364;g31f684a12eb_2_864"/>
          <p:cNvSpPr txBox="1"/>
          <p:nvPr>
            <p:ph idx="5" type="subTitle"/>
          </p:nvPr>
        </p:nvSpPr>
        <p:spPr>
          <a:xfrm>
            <a:off x="3264408"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365" name="Google Shape;1365;g31f684a12eb_2_864"/>
          <p:cNvSpPr txBox="1"/>
          <p:nvPr>
            <p:ph idx="6" type="body"/>
          </p:nvPr>
        </p:nvSpPr>
        <p:spPr>
          <a:xfrm>
            <a:off x="3264408"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66" name="Google Shape;1366;g31f684a12eb_2_864"/>
          <p:cNvSpPr txBox="1"/>
          <p:nvPr>
            <p:ph idx="7" type="body"/>
          </p:nvPr>
        </p:nvSpPr>
        <p:spPr>
          <a:xfrm>
            <a:off x="664718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67" name="Google Shape;1367;g31f684a12eb_2_864"/>
          <p:cNvSpPr txBox="1"/>
          <p:nvPr>
            <p:ph idx="8" type="subTitle"/>
          </p:nvPr>
        </p:nvSpPr>
        <p:spPr>
          <a:xfrm>
            <a:off x="6163056"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368" name="Google Shape;1368;g31f684a12eb_2_864"/>
          <p:cNvSpPr txBox="1"/>
          <p:nvPr>
            <p:ph idx="9" type="body"/>
          </p:nvPr>
        </p:nvSpPr>
        <p:spPr>
          <a:xfrm>
            <a:off x="6163056"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69" name="Google Shape;1369;g31f684a12eb_2_864"/>
          <p:cNvSpPr txBox="1"/>
          <p:nvPr>
            <p:ph idx="13" type="body"/>
          </p:nvPr>
        </p:nvSpPr>
        <p:spPr>
          <a:xfrm>
            <a:off x="948182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70" name="Google Shape;1370;g31f684a12eb_2_864"/>
          <p:cNvSpPr txBox="1"/>
          <p:nvPr>
            <p:ph idx="14" type="subTitle"/>
          </p:nvPr>
        </p:nvSpPr>
        <p:spPr>
          <a:xfrm>
            <a:off x="9061704"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371" name="Google Shape;1371;g31f684a12eb_2_864"/>
          <p:cNvSpPr txBox="1"/>
          <p:nvPr>
            <p:ph idx="15" type="body"/>
          </p:nvPr>
        </p:nvSpPr>
        <p:spPr>
          <a:xfrm>
            <a:off x="9061704"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72" name="Google Shape;1372;g31f684a12eb_2_86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and 4 Headers">
  <p:cSld name="Title, 4 Large Pictures,and 4 Headers">
    <p:bg>
      <p:bgPr>
        <a:solidFill>
          <a:schemeClr val="lt1"/>
        </a:solidFill>
      </p:bgPr>
    </p:bg>
    <p:spTree>
      <p:nvGrpSpPr>
        <p:cNvPr id="1373" name="Shape 1373"/>
        <p:cNvGrpSpPr/>
        <p:nvPr/>
      </p:nvGrpSpPr>
      <p:grpSpPr>
        <a:xfrm>
          <a:off x="0" y="0"/>
          <a:ext cx="0" cy="0"/>
          <a:chOff x="0" y="0"/>
          <a:chExt cx="0" cy="0"/>
        </a:xfrm>
      </p:grpSpPr>
      <p:sp>
        <p:nvSpPr>
          <p:cNvPr id="1374" name="Google Shape;1374;g31f684a12eb_2_88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375" name="Google Shape;1375;g31f684a12eb_2_88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76" name="Google Shape;1376;g31f684a12eb_2_881"/>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7" name="Google Shape;1377;g31f684a12eb_2_881"/>
          <p:cNvSpPr txBox="1"/>
          <p:nvPr>
            <p:ph idx="1" type="body"/>
          </p:nvPr>
        </p:nvSpPr>
        <p:spPr>
          <a:xfrm>
            <a:off x="365760"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78" name="Google Shape;1378;g31f684a12eb_2_881"/>
          <p:cNvSpPr txBox="1"/>
          <p:nvPr>
            <p:ph idx="2" type="subTitle"/>
          </p:nvPr>
        </p:nvSpPr>
        <p:spPr>
          <a:xfrm>
            <a:off x="365760"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79" name="Google Shape;1379;g31f684a12eb_2_881"/>
          <p:cNvSpPr txBox="1"/>
          <p:nvPr>
            <p:ph idx="3" type="body"/>
          </p:nvPr>
        </p:nvSpPr>
        <p:spPr>
          <a:xfrm>
            <a:off x="3264408"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80" name="Google Shape;1380;g31f684a12eb_2_881"/>
          <p:cNvSpPr txBox="1"/>
          <p:nvPr>
            <p:ph idx="4" type="subTitle"/>
          </p:nvPr>
        </p:nvSpPr>
        <p:spPr>
          <a:xfrm>
            <a:off x="3264408"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81" name="Google Shape;1381;g31f684a12eb_2_881"/>
          <p:cNvSpPr txBox="1"/>
          <p:nvPr>
            <p:ph idx="5" type="body"/>
          </p:nvPr>
        </p:nvSpPr>
        <p:spPr>
          <a:xfrm>
            <a:off x="6163056"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82" name="Google Shape;1382;g31f684a12eb_2_881"/>
          <p:cNvSpPr txBox="1"/>
          <p:nvPr>
            <p:ph idx="6" type="subTitle"/>
          </p:nvPr>
        </p:nvSpPr>
        <p:spPr>
          <a:xfrm>
            <a:off x="6163056"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83" name="Google Shape;1383;g31f684a12eb_2_881"/>
          <p:cNvSpPr txBox="1"/>
          <p:nvPr>
            <p:ph idx="7" type="body"/>
          </p:nvPr>
        </p:nvSpPr>
        <p:spPr>
          <a:xfrm>
            <a:off x="9061704"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84" name="Google Shape;1384;g31f684a12eb_2_881"/>
          <p:cNvSpPr txBox="1"/>
          <p:nvPr>
            <p:ph idx="8" type="subTitle"/>
          </p:nvPr>
        </p:nvSpPr>
        <p:spPr>
          <a:xfrm>
            <a:off x="9061704"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385" name="Google Shape;1385;g31f684a12eb_2_881"/>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box, 6 Pictures, and 6 Text Boxes">
  <p:cSld name="1_Title, text box, 6 Pictures, and 6 Text Boxes">
    <p:bg>
      <p:bgPr>
        <a:solidFill>
          <a:schemeClr val="lt1"/>
        </a:solidFill>
      </p:bgPr>
    </p:bg>
    <p:spTree>
      <p:nvGrpSpPr>
        <p:cNvPr id="1386" name="Shape 1386"/>
        <p:cNvGrpSpPr/>
        <p:nvPr/>
      </p:nvGrpSpPr>
      <p:grpSpPr>
        <a:xfrm>
          <a:off x="0" y="0"/>
          <a:ext cx="0" cy="0"/>
          <a:chOff x="0" y="0"/>
          <a:chExt cx="0" cy="0"/>
        </a:xfrm>
      </p:grpSpPr>
      <p:sp>
        <p:nvSpPr>
          <p:cNvPr id="1387" name="Google Shape;1387;g31f684a12eb_2_89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388" name="Google Shape;1388;g31f684a12eb_2_89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89" name="Google Shape;1389;g31f684a12eb_2_89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0" name="Google Shape;1390;g31f684a12eb_2_894"/>
          <p:cNvSpPr txBox="1"/>
          <p:nvPr>
            <p:ph idx="1" type="body"/>
          </p:nvPr>
        </p:nvSpPr>
        <p:spPr>
          <a:xfrm>
            <a:off x="1560576"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91" name="Google Shape;1391;g31f684a12eb_2_894"/>
          <p:cNvSpPr txBox="1"/>
          <p:nvPr>
            <p:ph idx="2" type="body"/>
          </p:nvPr>
        </p:nvSpPr>
        <p:spPr>
          <a:xfrm>
            <a:off x="783336"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92" name="Google Shape;1392;g31f684a12eb_2_894"/>
          <p:cNvSpPr txBox="1"/>
          <p:nvPr>
            <p:ph idx="3" type="body"/>
          </p:nvPr>
        </p:nvSpPr>
        <p:spPr>
          <a:xfrm>
            <a:off x="5306568"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93" name="Google Shape;1393;g31f684a12eb_2_894"/>
          <p:cNvSpPr txBox="1"/>
          <p:nvPr>
            <p:ph idx="4" type="body"/>
          </p:nvPr>
        </p:nvSpPr>
        <p:spPr>
          <a:xfrm>
            <a:off x="4529328"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94" name="Google Shape;1394;g31f684a12eb_2_894"/>
          <p:cNvSpPr txBox="1"/>
          <p:nvPr>
            <p:ph idx="5" type="body"/>
          </p:nvPr>
        </p:nvSpPr>
        <p:spPr>
          <a:xfrm>
            <a:off x="9064752"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95" name="Google Shape;1395;g31f684a12eb_2_894"/>
          <p:cNvSpPr txBox="1"/>
          <p:nvPr>
            <p:ph idx="6" type="body"/>
          </p:nvPr>
        </p:nvSpPr>
        <p:spPr>
          <a:xfrm>
            <a:off x="8287512"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96" name="Google Shape;1396;g31f684a12eb_2_894"/>
          <p:cNvSpPr txBox="1"/>
          <p:nvPr>
            <p:ph idx="7" type="body"/>
          </p:nvPr>
        </p:nvSpPr>
        <p:spPr>
          <a:xfrm>
            <a:off x="1560576"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97" name="Google Shape;1397;g31f684a12eb_2_894"/>
          <p:cNvSpPr txBox="1"/>
          <p:nvPr>
            <p:ph idx="8" type="body"/>
          </p:nvPr>
        </p:nvSpPr>
        <p:spPr>
          <a:xfrm>
            <a:off x="783336"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98" name="Google Shape;1398;g31f684a12eb_2_894"/>
          <p:cNvSpPr txBox="1"/>
          <p:nvPr>
            <p:ph idx="9" type="body"/>
          </p:nvPr>
        </p:nvSpPr>
        <p:spPr>
          <a:xfrm>
            <a:off x="5306568"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99" name="Google Shape;1399;g31f684a12eb_2_894"/>
          <p:cNvSpPr txBox="1"/>
          <p:nvPr>
            <p:ph idx="13" type="body"/>
          </p:nvPr>
        </p:nvSpPr>
        <p:spPr>
          <a:xfrm>
            <a:off x="4529328"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00" name="Google Shape;1400;g31f684a12eb_2_894"/>
          <p:cNvSpPr txBox="1"/>
          <p:nvPr>
            <p:ph idx="14" type="body"/>
          </p:nvPr>
        </p:nvSpPr>
        <p:spPr>
          <a:xfrm>
            <a:off x="9064752"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01" name="Google Shape;1401;g31f684a12eb_2_894"/>
          <p:cNvSpPr txBox="1"/>
          <p:nvPr>
            <p:ph idx="15" type="body"/>
          </p:nvPr>
        </p:nvSpPr>
        <p:spPr>
          <a:xfrm>
            <a:off x="8287512"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02" name="Google Shape;1402;g31f684a12eb_2_89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all Pictures, 8 Headers, and 8 Text Columns">
  <p:cSld name="Title, 8 Small Pictures, 8 Headers, and 8 Text Columns">
    <p:bg>
      <p:bgPr>
        <a:solidFill>
          <a:schemeClr val="lt1"/>
        </a:solidFill>
      </p:bgPr>
    </p:bg>
    <p:spTree>
      <p:nvGrpSpPr>
        <p:cNvPr id="1403" name="Shape 1403"/>
        <p:cNvGrpSpPr/>
        <p:nvPr/>
      </p:nvGrpSpPr>
      <p:grpSpPr>
        <a:xfrm>
          <a:off x="0" y="0"/>
          <a:ext cx="0" cy="0"/>
          <a:chOff x="0" y="0"/>
          <a:chExt cx="0" cy="0"/>
        </a:xfrm>
      </p:grpSpPr>
      <p:sp>
        <p:nvSpPr>
          <p:cNvPr id="1404" name="Google Shape;1404;g31f684a12eb_2_91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405" name="Google Shape;1405;g31f684a12eb_2_91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g31f684a12eb_2_91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7" name="Google Shape;1407;g31f684a12eb_2_911"/>
          <p:cNvSpPr txBox="1"/>
          <p:nvPr>
            <p:ph idx="1" type="body"/>
          </p:nvPr>
        </p:nvSpPr>
        <p:spPr>
          <a:xfrm>
            <a:off x="365760"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08" name="Google Shape;1408;g31f684a12eb_2_911"/>
          <p:cNvSpPr txBox="1"/>
          <p:nvPr>
            <p:ph idx="2" type="subTitle"/>
          </p:nvPr>
        </p:nvSpPr>
        <p:spPr>
          <a:xfrm>
            <a:off x="365760"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09" name="Google Shape;1409;g31f684a12eb_2_911"/>
          <p:cNvSpPr txBox="1"/>
          <p:nvPr>
            <p:ph idx="3" type="body"/>
          </p:nvPr>
        </p:nvSpPr>
        <p:spPr>
          <a:xfrm>
            <a:off x="365760"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10" name="Google Shape;1410;g31f684a12eb_2_911"/>
          <p:cNvSpPr txBox="1"/>
          <p:nvPr>
            <p:ph idx="4" type="body"/>
          </p:nvPr>
        </p:nvSpPr>
        <p:spPr>
          <a:xfrm>
            <a:off x="3264408"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11" name="Google Shape;1411;g31f684a12eb_2_911"/>
          <p:cNvSpPr txBox="1"/>
          <p:nvPr>
            <p:ph idx="5" type="subTitle"/>
          </p:nvPr>
        </p:nvSpPr>
        <p:spPr>
          <a:xfrm>
            <a:off x="3264408"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12" name="Google Shape;1412;g31f684a12eb_2_911"/>
          <p:cNvSpPr txBox="1"/>
          <p:nvPr>
            <p:ph idx="6" type="body"/>
          </p:nvPr>
        </p:nvSpPr>
        <p:spPr>
          <a:xfrm>
            <a:off x="3264408"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13" name="Google Shape;1413;g31f684a12eb_2_911"/>
          <p:cNvSpPr txBox="1"/>
          <p:nvPr>
            <p:ph idx="7" type="body"/>
          </p:nvPr>
        </p:nvSpPr>
        <p:spPr>
          <a:xfrm>
            <a:off x="6163056"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14" name="Google Shape;1414;g31f684a12eb_2_911"/>
          <p:cNvSpPr txBox="1"/>
          <p:nvPr>
            <p:ph idx="8" type="subTitle"/>
          </p:nvPr>
        </p:nvSpPr>
        <p:spPr>
          <a:xfrm>
            <a:off x="6163056"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15" name="Google Shape;1415;g31f684a12eb_2_911"/>
          <p:cNvSpPr txBox="1"/>
          <p:nvPr>
            <p:ph idx="9" type="body"/>
          </p:nvPr>
        </p:nvSpPr>
        <p:spPr>
          <a:xfrm>
            <a:off x="6163056"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16" name="Google Shape;1416;g31f684a12eb_2_911"/>
          <p:cNvSpPr txBox="1"/>
          <p:nvPr>
            <p:ph idx="13" type="body"/>
          </p:nvPr>
        </p:nvSpPr>
        <p:spPr>
          <a:xfrm>
            <a:off x="9061704"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17" name="Google Shape;1417;g31f684a12eb_2_911"/>
          <p:cNvSpPr txBox="1"/>
          <p:nvPr>
            <p:ph idx="14" type="subTitle"/>
          </p:nvPr>
        </p:nvSpPr>
        <p:spPr>
          <a:xfrm>
            <a:off x="9061704"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18" name="Google Shape;1418;g31f684a12eb_2_911"/>
          <p:cNvSpPr txBox="1"/>
          <p:nvPr>
            <p:ph idx="15" type="body"/>
          </p:nvPr>
        </p:nvSpPr>
        <p:spPr>
          <a:xfrm>
            <a:off x="9061704"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19" name="Google Shape;1419;g31f684a12eb_2_911"/>
          <p:cNvSpPr txBox="1"/>
          <p:nvPr>
            <p:ph idx="16" type="body"/>
          </p:nvPr>
        </p:nvSpPr>
        <p:spPr>
          <a:xfrm>
            <a:off x="365760"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20" name="Google Shape;1420;g31f684a12eb_2_911"/>
          <p:cNvSpPr txBox="1"/>
          <p:nvPr>
            <p:ph idx="17" type="subTitle"/>
          </p:nvPr>
        </p:nvSpPr>
        <p:spPr>
          <a:xfrm>
            <a:off x="365760"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21" name="Google Shape;1421;g31f684a12eb_2_911"/>
          <p:cNvSpPr txBox="1"/>
          <p:nvPr>
            <p:ph idx="18" type="body"/>
          </p:nvPr>
        </p:nvSpPr>
        <p:spPr>
          <a:xfrm>
            <a:off x="365760"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22" name="Google Shape;1422;g31f684a12eb_2_911"/>
          <p:cNvSpPr txBox="1"/>
          <p:nvPr>
            <p:ph idx="19" type="body"/>
          </p:nvPr>
        </p:nvSpPr>
        <p:spPr>
          <a:xfrm>
            <a:off x="3264408"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23" name="Google Shape;1423;g31f684a12eb_2_911"/>
          <p:cNvSpPr txBox="1"/>
          <p:nvPr>
            <p:ph idx="20" type="subTitle"/>
          </p:nvPr>
        </p:nvSpPr>
        <p:spPr>
          <a:xfrm>
            <a:off x="3264408"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24" name="Google Shape;1424;g31f684a12eb_2_911"/>
          <p:cNvSpPr txBox="1"/>
          <p:nvPr>
            <p:ph idx="21" type="body"/>
          </p:nvPr>
        </p:nvSpPr>
        <p:spPr>
          <a:xfrm>
            <a:off x="3264408"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25" name="Google Shape;1425;g31f684a12eb_2_911"/>
          <p:cNvSpPr txBox="1"/>
          <p:nvPr>
            <p:ph idx="22" type="body"/>
          </p:nvPr>
        </p:nvSpPr>
        <p:spPr>
          <a:xfrm>
            <a:off x="6163056"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26" name="Google Shape;1426;g31f684a12eb_2_911"/>
          <p:cNvSpPr txBox="1"/>
          <p:nvPr>
            <p:ph idx="23" type="subTitle"/>
          </p:nvPr>
        </p:nvSpPr>
        <p:spPr>
          <a:xfrm>
            <a:off x="6163056"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27" name="Google Shape;1427;g31f684a12eb_2_911"/>
          <p:cNvSpPr txBox="1"/>
          <p:nvPr>
            <p:ph idx="24" type="body"/>
          </p:nvPr>
        </p:nvSpPr>
        <p:spPr>
          <a:xfrm>
            <a:off x="6163056"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28" name="Google Shape;1428;g31f684a12eb_2_911"/>
          <p:cNvSpPr txBox="1"/>
          <p:nvPr>
            <p:ph idx="25" type="body"/>
          </p:nvPr>
        </p:nvSpPr>
        <p:spPr>
          <a:xfrm>
            <a:off x="9061704"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29" name="Google Shape;1429;g31f684a12eb_2_911"/>
          <p:cNvSpPr txBox="1"/>
          <p:nvPr>
            <p:ph idx="26" type="subTitle"/>
          </p:nvPr>
        </p:nvSpPr>
        <p:spPr>
          <a:xfrm>
            <a:off x="9061704"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30" name="Google Shape;1430;g31f684a12eb_2_911"/>
          <p:cNvSpPr txBox="1"/>
          <p:nvPr>
            <p:ph idx="27" type="body"/>
          </p:nvPr>
        </p:nvSpPr>
        <p:spPr>
          <a:xfrm>
            <a:off x="9061704"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31" name="Google Shape;1431;g31f684a12eb_2_911"/>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42" name="Shape 142"/>
        <p:cNvGrpSpPr/>
        <p:nvPr/>
      </p:nvGrpSpPr>
      <p:grpSpPr>
        <a:xfrm>
          <a:off x="0" y="0"/>
          <a:ext cx="0" cy="0"/>
          <a:chOff x="0" y="0"/>
          <a:chExt cx="0" cy="0"/>
        </a:xfrm>
      </p:grpSpPr>
      <p:sp>
        <p:nvSpPr>
          <p:cNvPr id="143" name="Google Shape;143;p14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14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42"/>
          <p:cNvSpPr txBox="1"/>
          <p:nvPr>
            <p:ph idx="1" type="body"/>
          </p:nvPr>
        </p:nvSpPr>
        <p:spPr>
          <a:xfrm>
            <a:off x="365760" y="1143000"/>
            <a:ext cx="11569700" cy="5257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6" name="Google Shape;146;p14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47" name="Google Shape;147;p14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Gallary">
  <p:cSld name="Title and Gallary">
    <p:bg>
      <p:bgPr>
        <a:solidFill>
          <a:schemeClr val="lt1"/>
        </a:solidFill>
      </p:bgPr>
    </p:bg>
    <p:spTree>
      <p:nvGrpSpPr>
        <p:cNvPr id="1432" name="Shape 1432"/>
        <p:cNvGrpSpPr/>
        <p:nvPr/>
      </p:nvGrpSpPr>
      <p:grpSpPr>
        <a:xfrm>
          <a:off x="0" y="0"/>
          <a:ext cx="0" cy="0"/>
          <a:chOff x="0" y="0"/>
          <a:chExt cx="0" cy="0"/>
        </a:xfrm>
      </p:grpSpPr>
      <p:sp>
        <p:nvSpPr>
          <p:cNvPr id="1433" name="Google Shape;1433;g31f684a12eb_2_94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434" name="Google Shape;1434;g31f684a12eb_2_94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35" name="Google Shape;1435;g31f684a12eb_2_940"/>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6" name="Google Shape;1436;g31f684a12eb_2_940"/>
          <p:cNvSpPr txBox="1"/>
          <p:nvPr>
            <p:ph idx="1" type="body"/>
          </p:nvPr>
        </p:nvSpPr>
        <p:spPr>
          <a:xfrm>
            <a:off x="451220"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37" name="Google Shape;1437;g31f684a12eb_2_940"/>
          <p:cNvSpPr txBox="1"/>
          <p:nvPr>
            <p:ph idx="2" type="body"/>
          </p:nvPr>
        </p:nvSpPr>
        <p:spPr>
          <a:xfrm>
            <a:off x="3348813"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38" name="Google Shape;1438;g31f684a12eb_2_940"/>
          <p:cNvSpPr txBox="1"/>
          <p:nvPr>
            <p:ph idx="3" type="body"/>
          </p:nvPr>
        </p:nvSpPr>
        <p:spPr>
          <a:xfrm>
            <a:off x="6246406"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39" name="Google Shape;1439;g31f684a12eb_2_940"/>
          <p:cNvSpPr txBox="1"/>
          <p:nvPr>
            <p:ph idx="4" type="body"/>
          </p:nvPr>
        </p:nvSpPr>
        <p:spPr>
          <a:xfrm>
            <a:off x="9144000"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40" name="Google Shape;1440;g31f684a12eb_2_940"/>
          <p:cNvSpPr txBox="1"/>
          <p:nvPr>
            <p:ph idx="5" type="body"/>
          </p:nvPr>
        </p:nvSpPr>
        <p:spPr>
          <a:xfrm>
            <a:off x="451220"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41" name="Google Shape;1441;g31f684a12eb_2_940"/>
          <p:cNvSpPr txBox="1"/>
          <p:nvPr>
            <p:ph idx="6" type="body"/>
          </p:nvPr>
        </p:nvSpPr>
        <p:spPr>
          <a:xfrm>
            <a:off x="3348813"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42" name="Google Shape;1442;g31f684a12eb_2_940"/>
          <p:cNvSpPr txBox="1"/>
          <p:nvPr>
            <p:ph idx="7" type="body"/>
          </p:nvPr>
        </p:nvSpPr>
        <p:spPr>
          <a:xfrm>
            <a:off x="6246406"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43" name="Google Shape;1443;g31f684a12eb_2_940"/>
          <p:cNvSpPr txBox="1"/>
          <p:nvPr>
            <p:ph idx="8" type="body"/>
          </p:nvPr>
        </p:nvSpPr>
        <p:spPr>
          <a:xfrm>
            <a:off x="9144000"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44" name="Google Shape;1444;g31f684a12eb_2_940"/>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1445" name="Shape 1445"/>
        <p:cNvGrpSpPr/>
        <p:nvPr/>
      </p:nvGrpSpPr>
      <p:grpSpPr>
        <a:xfrm>
          <a:off x="0" y="0"/>
          <a:ext cx="0" cy="0"/>
          <a:chOff x="0" y="0"/>
          <a:chExt cx="0" cy="0"/>
        </a:xfrm>
      </p:grpSpPr>
      <p:sp>
        <p:nvSpPr>
          <p:cNvPr id="1446" name="Google Shape;1446;g31f684a12eb_2_95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447" name="Google Shape;1447;g31f684a12eb_2_95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48" name="Google Shape;1448;g31f684a12eb_2_95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9" name="Google Shape;1449;g31f684a12eb_2_95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1450" name="Shape 1450"/>
        <p:cNvGrpSpPr/>
        <p:nvPr/>
      </p:nvGrpSpPr>
      <p:grpSpPr>
        <a:xfrm>
          <a:off x="0" y="0"/>
          <a:ext cx="0" cy="0"/>
          <a:chOff x="0" y="0"/>
          <a:chExt cx="0" cy="0"/>
        </a:xfrm>
      </p:grpSpPr>
      <p:sp>
        <p:nvSpPr>
          <p:cNvPr id="1451" name="Google Shape;1451;g31f684a12eb_2_95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452" name="Google Shape;1452;g31f684a12eb_2_95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53" name="Google Shape;1453;g31f684a12eb_2_958"/>
          <p:cNvSpPr txBox="1"/>
          <p:nvPr>
            <p:ph type="title"/>
          </p:nvPr>
        </p:nvSpPr>
        <p:spPr>
          <a:xfrm>
            <a:off x="365760" y="299526"/>
            <a:ext cx="11569209" cy="28959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1454" name="Shape 1454"/>
        <p:cNvGrpSpPr/>
        <p:nvPr/>
      </p:nvGrpSpPr>
      <p:grpSpPr>
        <a:xfrm>
          <a:off x="0" y="0"/>
          <a:ext cx="0" cy="0"/>
          <a:chOff x="0" y="0"/>
          <a:chExt cx="0" cy="0"/>
        </a:xfrm>
      </p:grpSpPr>
      <p:sp>
        <p:nvSpPr>
          <p:cNvPr id="1455" name="Google Shape;1455;g31f684a12eb_2_96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456" name="Google Shape;1456;g31f684a12eb_2_96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57" name="Google Shape;1457;g31f684a12eb_2_962"/>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8" name="Google Shape;1458;g31f684a12eb_2_962"/>
          <p:cNvSpPr txBox="1"/>
          <p:nvPr>
            <p:ph idx="1" type="body"/>
          </p:nvPr>
        </p:nvSpPr>
        <p:spPr>
          <a:xfrm>
            <a:off x="0" y="444499"/>
            <a:ext cx="12192000" cy="597926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600"/>
              <a:buNone/>
              <a:defRPr sz="3600"/>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p:cSld name="KC-Vertical-Question">
    <p:bg>
      <p:bgPr>
        <a:solidFill>
          <a:schemeClr val="lt1"/>
        </a:solidFill>
      </p:bgPr>
    </p:bg>
    <p:spTree>
      <p:nvGrpSpPr>
        <p:cNvPr id="1459" name="Shape 1459"/>
        <p:cNvGrpSpPr/>
        <p:nvPr/>
      </p:nvGrpSpPr>
      <p:grpSpPr>
        <a:xfrm>
          <a:off x="0" y="0"/>
          <a:ext cx="0" cy="0"/>
          <a:chOff x="0" y="0"/>
          <a:chExt cx="0" cy="0"/>
        </a:xfrm>
      </p:grpSpPr>
      <p:grpSp>
        <p:nvGrpSpPr>
          <p:cNvPr id="1460" name="Google Shape;1460;g31f684a12eb_2_967"/>
          <p:cNvGrpSpPr/>
          <p:nvPr/>
        </p:nvGrpSpPr>
        <p:grpSpPr>
          <a:xfrm>
            <a:off x="0" y="1"/>
            <a:ext cx="12192000" cy="6858000"/>
            <a:chOff x="0" y="1"/>
            <a:chExt cx="12192000" cy="6858000"/>
          </a:xfrm>
        </p:grpSpPr>
        <p:sp>
          <p:nvSpPr>
            <p:cNvPr id="1461" name="Google Shape;1461;g31f684a12eb_2_967"/>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62" name="Google Shape;1462;g31f684a12eb_2_967"/>
            <p:cNvSpPr/>
            <p:nvPr/>
          </p:nvSpPr>
          <p:spPr>
            <a:xfrm>
              <a:off x="4584699" y="1005354"/>
              <a:ext cx="7607301" cy="54293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pic>
          <p:nvPicPr>
            <p:cNvPr id="1463" name="Google Shape;1463;g31f684a12eb_2_967"/>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1464" name="Google Shape;1464;g31f684a12eb_2_96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465" name="Google Shape;1465;g31f684a12eb_2_96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66" name="Google Shape;1466;g31f684a12eb_2_967"/>
          <p:cNvSpPr txBox="1"/>
          <p:nvPr>
            <p:ph type="title"/>
          </p:nvPr>
        </p:nvSpPr>
        <p:spPr>
          <a:xfrm>
            <a:off x="179240" y="179881"/>
            <a:ext cx="4324394"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32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7" name="Google Shape;1467;g31f684a12eb_2_967"/>
          <p:cNvSpPr txBox="1"/>
          <p:nvPr>
            <p:ph idx="1" type="body"/>
          </p:nvPr>
        </p:nvSpPr>
        <p:spPr>
          <a:xfrm>
            <a:off x="179239" y="1005357"/>
            <a:ext cx="4401650" cy="5429387"/>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2"/>
              </a:buClr>
              <a:buSzPts val="2400"/>
              <a:buFont typeface="Arial"/>
              <a:buNone/>
              <a:defRPr sz="2400">
                <a:solidFill>
                  <a:schemeClr val="lt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68" name="Google Shape;1468;g31f684a12eb_2_967"/>
          <p:cNvSpPr txBox="1"/>
          <p:nvPr>
            <p:ph idx="2" type="subTitle"/>
          </p:nvPr>
        </p:nvSpPr>
        <p:spPr>
          <a:xfrm>
            <a:off x="4581525" y="1008063"/>
            <a:ext cx="847725" cy="323850"/>
          </a:xfrm>
          <a:prstGeom prst="rect">
            <a:avLst/>
          </a:prstGeom>
          <a:noFill/>
          <a:ln>
            <a:noFill/>
          </a:ln>
        </p:spPr>
        <p:txBody>
          <a:bodyPr anchorCtr="0" anchor="t" bIns="45700" lIns="0" spcFirstLastPara="1" rIns="0" wrap="square" tIns="45700">
            <a:noAutofit/>
          </a:bodyPr>
          <a:lstStyle>
            <a:lvl1pPr lvl="0" algn="ctr">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69" name="Google Shape;1469;g31f684a12eb_2_967"/>
          <p:cNvSpPr txBox="1"/>
          <p:nvPr>
            <p:ph idx="3" type="subTitle"/>
          </p:nvPr>
        </p:nvSpPr>
        <p:spPr>
          <a:xfrm>
            <a:off x="5429250" y="1008063"/>
            <a:ext cx="2457450" cy="323850"/>
          </a:xfrm>
          <a:prstGeom prst="rect">
            <a:avLst/>
          </a:prstGeom>
          <a:noFill/>
          <a:ln>
            <a:noFill/>
          </a:ln>
        </p:spPr>
        <p:txBody>
          <a:bodyPr anchorCtr="0" anchor="t" bIns="45700" lIns="91425" spcFirstLastPara="1" rIns="0" wrap="square" tIns="45700">
            <a:noAutofit/>
          </a:bodyPr>
          <a:lstStyle>
            <a:lvl1pPr lvl="0" algn="l">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70" name="Google Shape;1470;g31f684a12eb_2_967"/>
          <p:cNvSpPr txBox="1"/>
          <p:nvPr>
            <p:ph idx="4" type="body"/>
          </p:nvPr>
        </p:nvSpPr>
        <p:spPr>
          <a:xfrm>
            <a:off x="4584699" y="1344286"/>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71" name="Google Shape;1471;g31f684a12eb_2_967"/>
          <p:cNvSpPr txBox="1"/>
          <p:nvPr>
            <p:ph idx="5" type="body"/>
          </p:nvPr>
        </p:nvSpPr>
        <p:spPr>
          <a:xfrm>
            <a:off x="5429250" y="1344286"/>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72" name="Google Shape;1472;g31f684a12eb_2_967"/>
          <p:cNvSpPr txBox="1"/>
          <p:nvPr>
            <p:ph idx="6" type="body"/>
          </p:nvPr>
        </p:nvSpPr>
        <p:spPr>
          <a:xfrm>
            <a:off x="4584699" y="2189689"/>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73" name="Google Shape;1473;g31f684a12eb_2_967"/>
          <p:cNvSpPr txBox="1"/>
          <p:nvPr>
            <p:ph idx="7" type="body"/>
          </p:nvPr>
        </p:nvSpPr>
        <p:spPr>
          <a:xfrm>
            <a:off x="5429250" y="2189689"/>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74" name="Google Shape;1474;g31f684a12eb_2_967"/>
          <p:cNvSpPr txBox="1"/>
          <p:nvPr>
            <p:ph idx="8" type="body"/>
          </p:nvPr>
        </p:nvSpPr>
        <p:spPr>
          <a:xfrm>
            <a:off x="4584699" y="3035092"/>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75" name="Google Shape;1475;g31f684a12eb_2_967"/>
          <p:cNvSpPr txBox="1"/>
          <p:nvPr>
            <p:ph idx="9" type="body"/>
          </p:nvPr>
        </p:nvSpPr>
        <p:spPr>
          <a:xfrm>
            <a:off x="5429250" y="3035092"/>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76" name="Google Shape;1476;g31f684a12eb_2_967"/>
          <p:cNvSpPr txBox="1"/>
          <p:nvPr>
            <p:ph idx="13" type="body"/>
          </p:nvPr>
        </p:nvSpPr>
        <p:spPr>
          <a:xfrm>
            <a:off x="4584699" y="3880495"/>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77" name="Google Shape;1477;g31f684a12eb_2_967"/>
          <p:cNvSpPr txBox="1"/>
          <p:nvPr>
            <p:ph idx="14" type="body"/>
          </p:nvPr>
        </p:nvSpPr>
        <p:spPr>
          <a:xfrm>
            <a:off x="5429250" y="3880495"/>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78" name="Google Shape;1478;g31f684a12eb_2_967"/>
          <p:cNvSpPr txBox="1"/>
          <p:nvPr>
            <p:ph idx="15" type="body"/>
          </p:nvPr>
        </p:nvSpPr>
        <p:spPr>
          <a:xfrm>
            <a:off x="4584699" y="4725898"/>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79" name="Google Shape;1479;g31f684a12eb_2_967"/>
          <p:cNvSpPr txBox="1"/>
          <p:nvPr>
            <p:ph idx="16" type="body"/>
          </p:nvPr>
        </p:nvSpPr>
        <p:spPr>
          <a:xfrm>
            <a:off x="5429250" y="4725898"/>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80" name="Google Shape;1480;g31f684a12eb_2_967"/>
          <p:cNvSpPr txBox="1"/>
          <p:nvPr>
            <p:ph idx="17" type="body"/>
          </p:nvPr>
        </p:nvSpPr>
        <p:spPr>
          <a:xfrm>
            <a:off x="4584699" y="5571303"/>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81" name="Google Shape;1481;g31f684a12eb_2_967"/>
          <p:cNvSpPr txBox="1"/>
          <p:nvPr>
            <p:ph idx="18" type="body"/>
          </p:nvPr>
        </p:nvSpPr>
        <p:spPr>
          <a:xfrm>
            <a:off x="5429250" y="5571303"/>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p:cSld name="KC-Vertical-Answer">
    <p:bg>
      <p:bgPr>
        <a:solidFill>
          <a:schemeClr val="lt1"/>
        </a:solidFill>
      </p:bgPr>
    </p:bg>
    <p:spTree>
      <p:nvGrpSpPr>
        <p:cNvPr id="1482" name="Shape 1482"/>
        <p:cNvGrpSpPr/>
        <p:nvPr/>
      </p:nvGrpSpPr>
      <p:grpSpPr>
        <a:xfrm>
          <a:off x="0" y="0"/>
          <a:ext cx="0" cy="0"/>
          <a:chOff x="0" y="0"/>
          <a:chExt cx="0" cy="0"/>
        </a:xfrm>
      </p:grpSpPr>
      <p:grpSp>
        <p:nvGrpSpPr>
          <p:cNvPr id="1483" name="Google Shape;1483;g31f684a12eb_2_990"/>
          <p:cNvGrpSpPr/>
          <p:nvPr/>
        </p:nvGrpSpPr>
        <p:grpSpPr>
          <a:xfrm>
            <a:off x="0" y="1"/>
            <a:ext cx="12192000" cy="6858000"/>
            <a:chOff x="0" y="1"/>
            <a:chExt cx="12192000" cy="6858000"/>
          </a:xfrm>
        </p:grpSpPr>
        <p:sp>
          <p:nvSpPr>
            <p:cNvPr id="1484" name="Google Shape;1484;g31f684a12eb_2_990"/>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85" name="Google Shape;1485;g31f684a12eb_2_990"/>
            <p:cNvSpPr/>
            <p:nvPr/>
          </p:nvSpPr>
          <p:spPr>
            <a:xfrm>
              <a:off x="4584699" y="1005354"/>
              <a:ext cx="7607301" cy="54293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pic>
          <p:nvPicPr>
            <p:cNvPr id="1486" name="Google Shape;1486;g31f684a12eb_2_990"/>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1487" name="Google Shape;1487;g31f684a12eb_2_99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488" name="Google Shape;1488;g31f684a12eb_2_99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89" name="Google Shape;1489;g31f684a12eb_2_990"/>
          <p:cNvSpPr txBox="1"/>
          <p:nvPr>
            <p:ph type="title"/>
          </p:nvPr>
        </p:nvSpPr>
        <p:spPr>
          <a:xfrm>
            <a:off x="179240" y="179881"/>
            <a:ext cx="4324394"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0" name="Google Shape;1490;g31f684a12eb_2_990"/>
          <p:cNvSpPr txBox="1"/>
          <p:nvPr>
            <p:ph idx="1" type="body"/>
          </p:nvPr>
        </p:nvSpPr>
        <p:spPr>
          <a:xfrm>
            <a:off x="179239" y="1005356"/>
            <a:ext cx="4401650" cy="5429386"/>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800"/>
              <a:buFont typeface="Arial"/>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491" name="Google Shape;1491;g31f684a12eb_2_990"/>
          <p:cNvSpPr txBox="1"/>
          <p:nvPr>
            <p:ph idx="2" type="subTitle"/>
          </p:nvPr>
        </p:nvSpPr>
        <p:spPr>
          <a:xfrm>
            <a:off x="4580888" y="1020685"/>
            <a:ext cx="7611111" cy="400050"/>
          </a:xfrm>
          <a:prstGeom prst="rect">
            <a:avLst/>
          </a:prstGeom>
          <a:solidFill>
            <a:schemeClr val="accent2"/>
          </a:solidFill>
          <a:ln>
            <a:noFill/>
          </a:ln>
        </p:spPr>
        <p:txBody>
          <a:bodyPr anchorCtr="0" anchor="t" bIns="45700" lIns="91425" spcFirstLastPara="1" rIns="91425" wrap="square" tIns="45700">
            <a:noAutofit/>
          </a:bodyPr>
          <a:lstStyle>
            <a:lvl1pPr lvl="0" algn="l">
              <a:lnSpc>
                <a:spcPct val="100000"/>
              </a:lnSpc>
              <a:spcBef>
                <a:spcPts val="500"/>
              </a:spcBef>
              <a:spcAft>
                <a:spcPts val="0"/>
              </a:spcAft>
              <a:buClr>
                <a:schemeClr val="dk2"/>
              </a:buClr>
              <a:buSzPts val="2000"/>
              <a:buNone/>
              <a:defRPr sz="2000"/>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492" name="Google Shape;1492;g31f684a12eb_2_990"/>
          <p:cNvSpPr txBox="1"/>
          <p:nvPr>
            <p:ph idx="3" type="body"/>
          </p:nvPr>
        </p:nvSpPr>
        <p:spPr>
          <a:xfrm>
            <a:off x="4886326" y="1420597"/>
            <a:ext cx="7267614" cy="4955378"/>
          </a:xfrm>
          <a:prstGeom prst="rect">
            <a:avLst/>
          </a:prstGeom>
          <a:solidFill>
            <a:schemeClr val="lt1"/>
          </a:solidFill>
          <a:ln>
            <a:noFill/>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p:cSld name="QA-Horizontal">
    <p:bg>
      <p:bgPr>
        <a:solidFill>
          <a:schemeClr val="lt1"/>
        </a:solidFill>
      </p:bgPr>
    </p:bg>
    <p:spTree>
      <p:nvGrpSpPr>
        <p:cNvPr id="1493" name="Shape 1493"/>
        <p:cNvGrpSpPr/>
        <p:nvPr/>
      </p:nvGrpSpPr>
      <p:grpSpPr>
        <a:xfrm>
          <a:off x="0" y="0"/>
          <a:ext cx="0" cy="0"/>
          <a:chOff x="0" y="0"/>
          <a:chExt cx="0" cy="0"/>
        </a:xfrm>
      </p:grpSpPr>
      <p:grpSp>
        <p:nvGrpSpPr>
          <p:cNvPr id="1494" name="Google Shape;1494;g31f684a12eb_2_1001"/>
          <p:cNvGrpSpPr/>
          <p:nvPr/>
        </p:nvGrpSpPr>
        <p:grpSpPr>
          <a:xfrm>
            <a:off x="0" y="1"/>
            <a:ext cx="12192000" cy="6858000"/>
            <a:chOff x="0" y="1"/>
            <a:chExt cx="12192000" cy="6858000"/>
          </a:xfrm>
        </p:grpSpPr>
        <p:sp>
          <p:nvSpPr>
            <p:cNvPr id="1495" name="Google Shape;1495;g31f684a12eb_2_1001"/>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496" name="Google Shape;1496;g31f684a12eb_2_1001"/>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1497" name="Google Shape;1497;g31f684a12eb_2_100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1498" name="Google Shape;1498;g31f684a12eb_2_100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99" name="Google Shape;1499;g31f684a12eb_2_1001"/>
          <p:cNvSpPr txBox="1"/>
          <p:nvPr>
            <p:ph type="title"/>
          </p:nvPr>
        </p:nvSpPr>
        <p:spPr>
          <a:xfrm>
            <a:off x="179240" y="179881"/>
            <a:ext cx="11774410"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0" name="Google Shape;1500;g31f684a12eb_2_1001"/>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01" name="Google Shape;1501;g31f684a12eb_2_1001"/>
          <p:cNvSpPr txBox="1"/>
          <p:nvPr>
            <p:ph idx="2" type="body"/>
          </p:nvPr>
        </p:nvSpPr>
        <p:spPr>
          <a:xfrm>
            <a:off x="5651500" y="1185497"/>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02" name="Google Shape;1502;g31f684a12eb_2_1001"/>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03" name="Google Shape;1503;g31f684a12eb_2_1001"/>
          <p:cNvSpPr txBox="1"/>
          <p:nvPr>
            <p:ph idx="4" type="body"/>
          </p:nvPr>
        </p:nvSpPr>
        <p:spPr>
          <a:xfrm>
            <a:off x="5651499" y="2526456"/>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04" name="Google Shape;1504;g31f684a12eb_2_1001"/>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05" name="Google Shape;1505;g31f684a12eb_2_1001"/>
          <p:cNvSpPr txBox="1"/>
          <p:nvPr>
            <p:ph idx="6" type="body"/>
          </p:nvPr>
        </p:nvSpPr>
        <p:spPr>
          <a:xfrm>
            <a:off x="5651499" y="3883100"/>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06" name="Google Shape;1506;g31f684a12eb_2_1001"/>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07" name="Google Shape;1507;g31f684a12eb_2_1001"/>
          <p:cNvSpPr txBox="1"/>
          <p:nvPr>
            <p:ph idx="8" type="body"/>
          </p:nvPr>
        </p:nvSpPr>
        <p:spPr>
          <a:xfrm>
            <a:off x="5651498" y="5239557"/>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p:cSld name="KC-Horizontal-Question">
    <p:bg>
      <p:bgPr>
        <a:solidFill>
          <a:schemeClr val="lt1"/>
        </a:solidFill>
      </p:bgPr>
    </p:bg>
    <p:spTree>
      <p:nvGrpSpPr>
        <p:cNvPr id="1508" name="Shape 1508"/>
        <p:cNvGrpSpPr/>
        <p:nvPr/>
      </p:nvGrpSpPr>
      <p:grpSpPr>
        <a:xfrm>
          <a:off x="0" y="0"/>
          <a:ext cx="0" cy="0"/>
          <a:chOff x="0" y="0"/>
          <a:chExt cx="0" cy="0"/>
        </a:xfrm>
      </p:grpSpPr>
      <p:grpSp>
        <p:nvGrpSpPr>
          <p:cNvPr id="1509" name="Google Shape;1509;g31f684a12eb_2_1016"/>
          <p:cNvGrpSpPr/>
          <p:nvPr/>
        </p:nvGrpSpPr>
        <p:grpSpPr>
          <a:xfrm>
            <a:off x="0" y="0"/>
            <a:ext cx="12192000" cy="6858000"/>
            <a:chOff x="0" y="0"/>
            <a:chExt cx="12192000" cy="6858000"/>
          </a:xfrm>
        </p:grpSpPr>
        <p:sp>
          <p:nvSpPr>
            <p:cNvPr id="1510" name="Google Shape;1510;g31f684a12eb_2_1016"/>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11" name="Google Shape;1511;g31f684a12eb_2_1016"/>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512" name="Google Shape;1512;g31f684a12eb_2_1016"/>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1513" name="Google Shape;1513;g31f684a12eb_2_101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514" name="Google Shape;1514;g31f684a12eb_2_101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15" name="Google Shape;1515;g31f684a12eb_2_1016"/>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6" name="Google Shape;1516;g31f684a12eb_2_1016"/>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17" name="Google Shape;1517;g31f684a12eb_2_1016"/>
          <p:cNvSpPr txBox="1"/>
          <p:nvPr>
            <p:ph idx="2" type="subTitle"/>
          </p:nvPr>
        </p:nvSpPr>
        <p:spPr>
          <a:xfrm>
            <a:off x="0" y="2109788"/>
            <a:ext cx="887413" cy="317500"/>
          </a:xfrm>
          <a:prstGeom prst="rect">
            <a:avLst/>
          </a:prstGeom>
          <a:solidFill>
            <a:schemeClr val="accent2"/>
          </a:solidFill>
          <a:ln>
            <a:noFill/>
          </a:ln>
        </p:spPr>
        <p:txBody>
          <a:bodyPr anchorCtr="0" anchor="t" bIns="45700" lIns="0" spcFirstLastPara="1" rIns="0" wrap="square" tIns="45700">
            <a:noAutofit/>
          </a:bodyPr>
          <a:lstStyle>
            <a:lvl1pPr lvl="0" algn="ctr">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518" name="Google Shape;1518;g31f684a12eb_2_1016"/>
          <p:cNvSpPr txBox="1"/>
          <p:nvPr>
            <p:ph idx="3" type="subTitle"/>
          </p:nvPr>
        </p:nvSpPr>
        <p:spPr>
          <a:xfrm>
            <a:off x="907950" y="2109788"/>
            <a:ext cx="11284050" cy="317500"/>
          </a:xfrm>
          <a:prstGeom prst="rect">
            <a:avLst/>
          </a:prstGeom>
          <a:solidFill>
            <a:schemeClr val="accent2"/>
          </a:solidFill>
          <a:ln>
            <a:noFill/>
          </a:ln>
        </p:spPr>
        <p:txBody>
          <a:bodyPr anchorCtr="0" anchor="t" bIns="45700" lIns="91425" spcFirstLastPara="1" rIns="0" wrap="square" tIns="45700">
            <a:noAutofit/>
          </a:bodyPr>
          <a:lstStyle>
            <a:lvl1pPr lvl="0" algn="l">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519" name="Google Shape;1519;g31f684a12eb_2_1016"/>
          <p:cNvSpPr txBox="1"/>
          <p:nvPr>
            <p:ph idx="4" type="body"/>
          </p:nvPr>
        </p:nvSpPr>
        <p:spPr>
          <a:xfrm>
            <a:off x="1" y="2427252"/>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0" name="Google Shape;1520;g31f684a12eb_2_1016"/>
          <p:cNvSpPr txBox="1"/>
          <p:nvPr>
            <p:ph idx="5" type="body"/>
          </p:nvPr>
        </p:nvSpPr>
        <p:spPr>
          <a:xfrm>
            <a:off x="907950" y="2427252"/>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1" name="Google Shape;1521;g31f684a12eb_2_1016"/>
          <p:cNvSpPr txBox="1"/>
          <p:nvPr>
            <p:ph idx="6" type="body"/>
          </p:nvPr>
        </p:nvSpPr>
        <p:spPr>
          <a:xfrm>
            <a:off x="1" y="3100734"/>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2" name="Google Shape;1522;g31f684a12eb_2_1016"/>
          <p:cNvSpPr txBox="1"/>
          <p:nvPr>
            <p:ph idx="7" type="body"/>
          </p:nvPr>
        </p:nvSpPr>
        <p:spPr>
          <a:xfrm>
            <a:off x="907950" y="3100734"/>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3" name="Google Shape;1523;g31f684a12eb_2_1016"/>
          <p:cNvSpPr txBox="1"/>
          <p:nvPr>
            <p:ph idx="8" type="body"/>
          </p:nvPr>
        </p:nvSpPr>
        <p:spPr>
          <a:xfrm>
            <a:off x="1" y="3774216"/>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4" name="Google Shape;1524;g31f684a12eb_2_1016"/>
          <p:cNvSpPr txBox="1"/>
          <p:nvPr>
            <p:ph idx="9" type="body"/>
          </p:nvPr>
        </p:nvSpPr>
        <p:spPr>
          <a:xfrm>
            <a:off x="907950" y="3774216"/>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5" name="Google Shape;1525;g31f684a12eb_2_1016"/>
          <p:cNvSpPr txBox="1"/>
          <p:nvPr>
            <p:ph idx="13" type="body"/>
          </p:nvPr>
        </p:nvSpPr>
        <p:spPr>
          <a:xfrm>
            <a:off x="1" y="4447698"/>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6" name="Google Shape;1526;g31f684a12eb_2_1016"/>
          <p:cNvSpPr txBox="1"/>
          <p:nvPr>
            <p:ph idx="14" type="body"/>
          </p:nvPr>
        </p:nvSpPr>
        <p:spPr>
          <a:xfrm>
            <a:off x="907950" y="4447698"/>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7" name="Google Shape;1527;g31f684a12eb_2_1016"/>
          <p:cNvSpPr txBox="1"/>
          <p:nvPr>
            <p:ph idx="15" type="body"/>
          </p:nvPr>
        </p:nvSpPr>
        <p:spPr>
          <a:xfrm>
            <a:off x="1" y="5121180"/>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8" name="Google Shape;1528;g31f684a12eb_2_1016"/>
          <p:cNvSpPr txBox="1"/>
          <p:nvPr>
            <p:ph idx="16" type="body"/>
          </p:nvPr>
        </p:nvSpPr>
        <p:spPr>
          <a:xfrm>
            <a:off x="907950" y="5121180"/>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9" name="Google Shape;1529;g31f684a12eb_2_1016"/>
          <p:cNvSpPr txBox="1"/>
          <p:nvPr>
            <p:ph idx="17" type="body"/>
          </p:nvPr>
        </p:nvSpPr>
        <p:spPr>
          <a:xfrm>
            <a:off x="1" y="5794664"/>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30" name="Google Shape;1530;g31f684a12eb_2_1016"/>
          <p:cNvSpPr txBox="1"/>
          <p:nvPr>
            <p:ph idx="18" type="body"/>
          </p:nvPr>
        </p:nvSpPr>
        <p:spPr>
          <a:xfrm>
            <a:off x="907950" y="5794664"/>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p:cSld name="KC-Horizontal-Answer">
    <p:bg>
      <p:bgPr>
        <a:solidFill>
          <a:schemeClr val="lt1"/>
        </a:solidFill>
      </p:bgPr>
    </p:bg>
    <p:spTree>
      <p:nvGrpSpPr>
        <p:cNvPr id="1531" name="Shape 1531"/>
        <p:cNvGrpSpPr/>
        <p:nvPr/>
      </p:nvGrpSpPr>
      <p:grpSpPr>
        <a:xfrm>
          <a:off x="0" y="0"/>
          <a:ext cx="0" cy="0"/>
          <a:chOff x="0" y="0"/>
          <a:chExt cx="0" cy="0"/>
        </a:xfrm>
      </p:grpSpPr>
      <p:grpSp>
        <p:nvGrpSpPr>
          <p:cNvPr id="1532" name="Google Shape;1532;g31f684a12eb_2_1039"/>
          <p:cNvGrpSpPr/>
          <p:nvPr/>
        </p:nvGrpSpPr>
        <p:grpSpPr>
          <a:xfrm>
            <a:off x="0" y="0"/>
            <a:ext cx="12192000" cy="6858000"/>
            <a:chOff x="0" y="0"/>
            <a:chExt cx="12192000" cy="6858000"/>
          </a:xfrm>
        </p:grpSpPr>
        <p:sp>
          <p:nvSpPr>
            <p:cNvPr id="1533" name="Google Shape;1533;g31f684a12eb_2_1039"/>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34" name="Google Shape;1534;g31f684a12eb_2_1039"/>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535" name="Google Shape;1535;g31f684a12eb_2_1039"/>
            <p:cNvPicPr preferRelativeResize="0"/>
            <p:nvPr/>
          </p:nvPicPr>
          <p:blipFill rotWithShape="1">
            <a:blip r:embed="rId2">
              <a:alphaModFix/>
            </a:blip>
            <a:srcRect b="0" l="0" r="0" t="0"/>
            <a:stretch/>
          </p:blipFill>
          <p:spPr>
            <a:xfrm>
              <a:off x="11536233" y="252740"/>
              <a:ext cx="366979" cy="219456"/>
            </a:xfrm>
            <a:prstGeom prst="rect">
              <a:avLst/>
            </a:prstGeom>
            <a:noFill/>
            <a:ln>
              <a:noFill/>
            </a:ln>
          </p:spPr>
        </p:pic>
        <p:sp>
          <p:nvSpPr>
            <p:cNvPr id="1536" name="Google Shape;1536;g31f684a12eb_2_103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537" name="Google Shape;1537;g31f684a12eb_2_103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38" name="Google Shape;1538;g31f684a12eb_2_1039"/>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9" name="Google Shape;1539;g31f684a12eb_2_1039"/>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40" name="Google Shape;1540;g31f684a12eb_2_1039"/>
          <p:cNvSpPr txBox="1"/>
          <p:nvPr>
            <p:ph idx="2" type="subTitle"/>
          </p:nvPr>
        </p:nvSpPr>
        <p:spPr>
          <a:xfrm>
            <a:off x="0" y="2114550"/>
            <a:ext cx="12192000" cy="400050"/>
          </a:xfrm>
          <a:prstGeom prst="rect">
            <a:avLst/>
          </a:prstGeom>
          <a:solidFill>
            <a:schemeClr val="accent2"/>
          </a:solidFill>
          <a:ln>
            <a:noFill/>
          </a:ln>
        </p:spPr>
        <p:txBody>
          <a:bodyPr anchorCtr="0" anchor="t" bIns="45700" lIns="228600" spcFirstLastPara="1" rIns="91425" wrap="square" tIns="45700">
            <a:noAutofit/>
          </a:bodyPr>
          <a:lstStyle>
            <a:lvl1pPr lvl="0" algn="l">
              <a:lnSpc>
                <a:spcPct val="100000"/>
              </a:lnSpc>
              <a:spcBef>
                <a:spcPts val="500"/>
              </a:spcBef>
              <a:spcAft>
                <a:spcPts val="0"/>
              </a:spcAft>
              <a:buClr>
                <a:schemeClr val="dk2"/>
              </a:buClr>
              <a:buSzPts val="2000"/>
              <a:buNone/>
              <a:defRPr sz="2000"/>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541" name="Google Shape;1541;g31f684a12eb_2_1039"/>
          <p:cNvSpPr txBox="1"/>
          <p:nvPr>
            <p:ph idx="3" type="body"/>
          </p:nvPr>
        </p:nvSpPr>
        <p:spPr>
          <a:xfrm>
            <a:off x="907950" y="2427252"/>
            <a:ext cx="11245989" cy="4007816"/>
          </a:xfrm>
          <a:prstGeom prst="rect">
            <a:avLst/>
          </a:prstGeom>
          <a:solidFill>
            <a:schemeClr val="lt1"/>
          </a:solidFill>
          <a:ln>
            <a:noFill/>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1542" name="Shape 1542"/>
        <p:cNvGrpSpPr/>
        <p:nvPr/>
      </p:nvGrpSpPr>
      <p:grpSpPr>
        <a:xfrm>
          <a:off x="0" y="0"/>
          <a:ext cx="0" cy="0"/>
          <a:chOff x="0" y="0"/>
          <a:chExt cx="0" cy="0"/>
        </a:xfrm>
      </p:grpSpPr>
      <p:sp>
        <p:nvSpPr>
          <p:cNvPr id="1543" name="Google Shape;1543;g31f684a12eb_2_105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544" name="Google Shape;1544;g31f684a12eb_2_105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45" name="Google Shape;1545;g31f684a12eb_2_1050"/>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6" name="Google Shape;1546;g31f684a12eb_2_1050"/>
          <p:cNvSpPr txBox="1"/>
          <p:nvPr>
            <p:ph idx="1" type="body"/>
          </p:nvPr>
        </p:nvSpPr>
        <p:spPr>
          <a:xfrm rot="5400000">
            <a:off x="3490721" y="-2021934"/>
            <a:ext cx="5389244" cy="1149925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500"/>
              </a:spcBef>
              <a:spcAft>
                <a:spcPts val="0"/>
              </a:spcAft>
              <a:buClr>
                <a:schemeClr val="dk2"/>
              </a:buClr>
              <a:buSzPts val="2000"/>
              <a:buChar char="•"/>
              <a:defRPr sz="20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30200" lvl="3" marL="1828800" algn="l">
              <a:lnSpc>
                <a:spcPct val="100000"/>
              </a:lnSpc>
              <a:spcBef>
                <a:spcPts val="500"/>
              </a:spcBef>
              <a:spcAft>
                <a:spcPts val="0"/>
              </a:spcAft>
              <a:buClr>
                <a:schemeClr val="dk2"/>
              </a:buClr>
              <a:buSzPts val="1600"/>
              <a:buChar char="•"/>
              <a:defRPr sz="1600">
                <a:solidFill>
                  <a:schemeClr val="dk2"/>
                </a:solidFill>
              </a:defRPr>
            </a:lvl4pPr>
            <a:lvl5pPr indent="-330200" lvl="4" marL="2286000" algn="l">
              <a:lnSpc>
                <a:spcPct val="100000"/>
              </a:lnSpc>
              <a:spcBef>
                <a:spcPts val="500"/>
              </a:spcBef>
              <a:spcAft>
                <a:spcPts val="0"/>
              </a:spcAft>
              <a:buClr>
                <a:schemeClr val="dk2"/>
              </a:buClr>
              <a:buSzPts val="1600"/>
              <a:buChar char="•"/>
              <a:defRPr sz="1600">
                <a:solidFill>
                  <a:schemeClr val="dk2"/>
                </a:solidFill>
              </a:defRPr>
            </a:lvl5pPr>
            <a:lvl6pPr indent="-342900" lvl="5" marL="2743200" algn="l">
              <a:lnSpc>
                <a:spcPct val="100000"/>
              </a:lnSpc>
              <a:spcBef>
                <a:spcPts val="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47" name="Google Shape;1547;g31f684a12eb_2_1050"/>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48" name="Shape 148"/>
        <p:cNvGrpSpPr/>
        <p:nvPr/>
      </p:nvGrpSpPr>
      <p:grpSpPr>
        <a:xfrm>
          <a:off x="0" y="0"/>
          <a:ext cx="0" cy="0"/>
          <a:chOff x="0" y="0"/>
          <a:chExt cx="0" cy="0"/>
        </a:xfrm>
      </p:grpSpPr>
      <p:sp>
        <p:nvSpPr>
          <p:cNvPr id="149" name="Google Shape;149;p14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143"/>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43"/>
          <p:cNvSpPr txBox="1"/>
          <p:nvPr>
            <p:ph idx="1" type="body"/>
          </p:nvPr>
        </p:nvSpPr>
        <p:spPr>
          <a:xfrm>
            <a:off x="365760" y="1143000"/>
            <a:ext cx="830355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2" name="Google Shape;152;p14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53" name="Google Shape;153;p143"/>
          <p:cNvSpPr txBox="1"/>
          <p:nvPr>
            <p:ph idx="2" type="body"/>
          </p:nvPr>
        </p:nvSpPr>
        <p:spPr>
          <a:xfrm>
            <a:off x="8778240" y="2286000"/>
            <a:ext cx="2971800" cy="2971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4" name="Google Shape;154;p14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1548" name="Shape 1548"/>
        <p:cNvGrpSpPr/>
        <p:nvPr/>
      </p:nvGrpSpPr>
      <p:grpSpPr>
        <a:xfrm>
          <a:off x="0" y="0"/>
          <a:ext cx="0" cy="0"/>
          <a:chOff x="0" y="0"/>
          <a:chExt cx="0" cy="0"/>
        </a:xfrm>
      </p:grpSpPr>
      <p:sp>
        <p:nvSpPr>
          <p:cNvPr id="1549" name="Google Shape;1549;g31f684a12eb_2_105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550" name="Google Shape;1550;g31f684a12eb_2_105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51" name="Google Shape;1551;g31f684a12eb_2_1056"/>
          <p:cNvSpPr txBox="1"/>
          <p:nvPr>
            <p:ph type="title"/>
          </p:nvPr>
        </p:nvSpPr>
        <p:spPr>
          <a:xfrm rot="5400000">
            <a:off x="8324028"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2" name="Google Shape;1552;g31f684a12eb_2_1056"/>
          <p:cNvSpPr txBox="1"/>
          <p:nvPr>
            <p:ph idx="1" type="body"/>
          </p:nvPr>
        </p:nvSpPr>
        <p:spPr>
          <a:xfrm rot="5400000">
            <a:off x="2530084" y="-1856675"/>
            <a:ext cx="6127095" cy="1045574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500"/>
              </a:spcBef>
              <a:spcAft>
                <a:spcPts val="0"/>
              </a:spcAft>
              <a:buClr>
                <a:schemeClr val="dk2"/>
              </a:buClr>
              <a:buSzPts val="2000"/>
              <a:buChar char="•"/>
              <a:defRPr sz="20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30200" lvl="3" marL="1828800" algn="l">
              <a:lnSpc>
                <a:spcPct val="100000"/>
              </a:lnSpc>
              <a:spcBef>
                <a:spcPts val="500"/>
              </a:spcBef>
              <a:spcAft>
                <a:spcPts val="0"/>
              </a:spcAft>
              <a:buClr>
                <a:schemeClr val="dk2"/>
              </a:buClr>
              <a:buSzPts val="1600"/>
              <a:buChar char="•"/>
              <a:defRPr sz="1600">
                <a:solidFill>
                  <a:schemeClr val="dk2"/>
                </a:solidFill>
              </a:defRPr>
            </a:lvl4pPr>
            <a:lvl5pPr indent="-330200" lvl="4" marL="2286000" algn="l">
              <a:lnSpc>
                <a:spcPct val="100000"/>
              </a:lnSpc>
              <a:spcBef>
                <a:spcPts val="500"/>
              </a:spcBef>
              <a:spcAft>
                <a:spcPts val="0"/>
              </a:spcAft>
              <a:buClr>
                <a:schemeClr val="dk2"/>
              </a:buClr>
              <a:buSzPts val="1600"/>
              <a:buChar char="•"/>
              <a:defRPr sz="1600">
                <a:solidFill>
                  <a:schemeClr val="dk2"/>
                </a:solidFill>
              </a:defRPr>
            </a:lvl5pPr>
            <a:lvl6pPr indent="-342900" lvl="5" marL="2743200" algn="l">
              <a:lnSpc>
                <a:spcPct val="100000"/>
              </a:lnSpc>
              <a:spcBef>
                <a:spcPts val="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53" name="Google Shape;1553;g31f684a12eb_2_1056"/>
          <p:cNvSpPr/>
          <p:nvPr/>
        </p:nvSpPr>
        <p:spPr>
          <a:xfrm rot="5400000">
            <a:off x="7803983" y="3371504"/>
            <a:ext cx="60807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54" name="Shape 1554"/>
        <p:cNvGrpSpPr/>
        <p:nvPr/>
      </p:nvGrpSpPr>
      <p:grpSpPr>
        <a:xfrm>
          <a:off x="0" y="0"/>
          <a:ext cx="0" cy="0"/>
          <a:chOff x="0" y="0"/>
          <a:chExt cx="0" cy="0"/>
        </a:xfrm>
      </p:grpSpPr>
      <p:pic>
        <p:nvPicPr>
          <p:cNvPr id="1555" name="Google Shape;1555;g31f684a12eb_2_1062"/>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556" name="Google Shape;1556;g31f684a12eb_2_1062"/>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7" name="Google Shape;1557;g31f684a12eb_2_1062"/>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100000"/>
              </a:lnSpc>
              <a:spcBef>
                <a:spcPts val="600"/>
              </a:spcBef>
              <a:spcAft>
                <a:spcPts val="0"/>
              </a:spcAft>
              <a:buClr>
                <a:schemeClr val="lt1"/>
              </a:buClr>
              <a:buSzPts val="2400"/>
              <a:buChar char="•"/>
              <a:defRPr>
                <a:solidFill>
                  <a:schemeClr val="lt1"/>
                </a:solidFill>
              </a:defRPr>
            </a:lvl2pPr>
            <a:lvl3pPr indent="-355600" lvl="2" marL="1371600" algn="l">
              <a:lnSpc>
                <a:spcPct val="100000"/>
              </a:lnSpc>
              <a:spcBef>
                <a:spcPts val="600"/>
              </a:spcBef>
              <a:spcAft>
                <a:spcPts val="0"/>
              </a:spcAft>
              <a:buClr>
                <a:schemeClr val="lt1"/>
              </a:buClr>
              <a:buSzPts val="2000"/>
              <a:buChar char="•"/>
              <a:defRPr>
                <a:solidFill>
                  <a:schemeClr val="lt1"/>
                </a:solidFill>
              </a:defRPr>
            </a:lvl3pPr>
            <a:lvl4pPr indent="-342900" lvl="3" marL="1828800" algn="l">
              <a:lnSpc>
                <a:spcPct val="100000"/>
              </a:lnSpc>
              <a:spcBef>
                <a:spcPts val="600"/>
              </a:spcBef>
              <a:spcAft>
                <a:spcPts val="0"/>
              </a:spcAft>
              <a:buClr>
                <a:schemeClr val="lt1"/>
              </a:buClr>
              <a:buSzPts val="1800"/>
              <a:buChar char="•"/>
              <a:defRPr>
                <a:solidFill>
                  <a:schemeClr val="lt1"/>
                </a:solidFill>
              </a:defRPr>
            </a:lvl4pPr>
            <a:lvl5pPr indent="-342900" lvl="4" marL="2286000" algn="l">
              <a:lnSpc>
                <a:spcPct val="100000"/>
              </a:lnSpc>
              <a:spcBef>
                <a:spcPts val="600"/>
              </a:spcBef>
              <a:spcAft>
                <a:spcPts val="0"/>
              </a:spcAft>
              <a:buClr>
                <a:schemeClr val="lt1"/>
              </a:buClr>
              <a:buSzPts val="1800"/>
              <a:buChar char="•"/>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pic>
        <p:nvPicPr>
          <p:cNvPr id="1558" name="Google Shape;1558;g31f684a12eb_2_1062"/>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559" name="Shape 1559"/>
        <p:cNvGrpSpPr/>
        <p:nvPr/>
      </p:nvGrpSpPr>
      <p:grpSpPr>
        <a:xfrm>
          <a:off x="0" y="0"/>
          <a:ext cx="0" cy="0"/>
          <a:chOff x="0" y="0"/>
          <a:chExt cx="0" cy="0"/>
        </a:xfrm>
      </p:grpSpPr>
      <p:pic>
        <p:nvPicPr>
          <p:cNvPr id="1560" name="Google Shape;1560;g31f684a12eb_2_1067"/>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1561" name="Google Shape;1561;g31f684a12eb_2_1067"/>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2" name="Google Shape;1562;g31f684a12eb_2_1067"/>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63" name="Google Shape;1563;g31f684a12eb_2_1067"/>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232F3E"/>
                </a:solidFill>
              </a:defRPr>
            </a:lvl1pPr>
            <a:lvl2pPr indent="0" lvl="1" marL="0" algn="r">
              <a:spcBef>
                <a:spcPts val="0"/>
              </a:spcBef>
              <a:buNone/>
              <a:defRPr>
                <a:solidFill>
                  <a:srgbClr val="232F3E"/>
                </a:solidFill>
              </a:defRPr>
            </a:lvl2pPr>
            <a:lvl3pPr indent="0" lvl="2" marL="0" algn="r">
              <a:spcBef>
                <a:spcPts val="0"/>
              </a:spcBef>
              <a:buNone/>
              <a:defRPr>
                <a:solidFill>
                  <a:srgbClr val="232F3E"/>
                </a:solidFill>
              </a:defRPr>
            </a:lvl3pPr>
            <a:lvl4pPr indent="0" lvl="3" marL="0" algn="r">
              <a:spcBef>
                <a:spcPts val="0"/>
              </a:spcBef>
              <a:buNone/>
              <a:defRPr>
                <a:solidFill>
                  <a:srgbClr val="232F3E"/>
                </a:solidFill>
              </a:defRPr>
            </a:lvl4pPr>
            <a:lvl5pPr indent="0" lvl="4" marL="0" algn="r">
              <a:spcBef>
                <a:spcPts val="0"/>
              </a:spcBef>
              <a:buNone/>
              <a:defRPr>
                <a:solidFill>
                  <a:srgbClr val="232F3E"/>
                </a:solidFill>
              </a:defRPr>
            </a:lvl5pPr>
            <a:lvl6pPr indent="0" lvl="5" marL="0" algn="r">
              <a:spcBef>
                <a:spcPts val="0"/>
              </a:spcBef>
              <a:buNone/>
              <a:defRPr>
                <a:solidFill>
                  <a:srgbClr val="232F3E"/>
                </a:solidFill>
              </a:defRPr>
            </a:lvl6pPr>
            <a:lvl7pPr indent="0" lvl="6" marL="0" algn="r">
              <a:spcBef>
                <a:spcPts val="0"/>
              </a:spcBef>
              <a:buNone/>
              <a:defRPr>
                <a:solidFill>
                  <a:srgbClr val="232F3E"/>
                </a:solidFill>
              </a:defRPr>
            </a:lvl7pPr>
            <a:lvl8pPr indent="0" lvl="7" marL="0" algn="r">
              <a:spcBef>
                <a:spcPts val="0"/>
              </a:spcBef>
              <a:buNone/>
              <a:defRPr>
                <a:solidFill>
                  <a:srgbClr val="232F3E"/>
                </a:solidFill>
              </a:defRPr>
            </a:lvl8pPr>
            <a:lvl9pPr indent="0" lvl="8" marL="0" algn="r">
              <a:spcBef>
                <a:spcPts val="0"/>
              </a:spcBef>
              <a:buNone/>
              <a:defRPr>
                <a:solidFill>
                  <a:srgbClr val="232F3E"/>
                </a:solidFill>
              </a:defRPr>
            </a:lvl9pPr>
          </a:lstStyle>
          <a:p>
            <a:pPr indent="0" lvl="0" marL="0" rtl="0" algn="r">
              <a:spcBef>
                <a:spcPts val="0"/>
              </a:spcBef>
              <a:spcAft>
                <a:spcPts val="0"/>
              </a:spcAft>
              <a:buNone/>
            </a:pPr>
            <a:fld id="{00000000-1234-1234-1234-123412341234}" type="slidenum">
              <a:rPr lang="en-US"/>
              <a:t>‹#›</a:t>
            </a:fld>
            <a:endParaRPr/>
          </a:p>
        </p:txBody>
      </p:sp>
      <p:sp>
        <p:nvSpPr>
          <p:cNvPr id="1564" name="Google Shape;1564;g31f684a12eb_2_1067"/>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65" name="Google Shape;1565;g31f684a12eb_2_106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1566" name="Google Shape;1566;g31f684a12eb_2_1067"/>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567" name="Shape 1567"/>
        <p:cNvGrpSpPr/>
        <p:nvPr/>
      </p:nvGrpSpPr>
      <p:grpSpPr>
        <a:xfrm>
          <a:off x="0" y="0"/>
          <a:ext cx="0" cy="0"/>
          <a:chOff x="0" y="0"/>
          <a:chExt cx="0" cy="0"/>
        </a:xfrm>
      </p:grpSpPr>
      <p:sp>
        <p:nvSpPr>
          <p:cNvPr id="1568" name="Google Shape;1568;g31f684a12eb_2_1075"/>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69" name="Google Shape;1569;g31f684a12eb_2_107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0" name="Google Shape;1570;g31f684a12eb_2_107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100000"/>
              </a:lnSpc>
              <a:spcBef>
                <a:spcPts val="600"/>
              </a:spcBef>
              <a:spcAft>
                <a:spcPts val="0"/>
              </a:spcAft>
              <a:buClr>
                <a:schemeClr val="lt1"/>
              </a:buClr>
              <a:buSzPts val="2400"/>
              <a:buChar char="•"/>
              <a:defRPr>
                <a:solidFill>
                  <a:schemeClr val="lt1"/>
                </a:solidFill>
              </a:defRPr>
            </a:lvl2pPr>
            <a:lvl3pPr indent="-355600" lvl="2" marL="1371600" algn="l">
              <a:lnSpc>
                <a:spcPct val="100000"/>
              </a:lnSpc>
              <a:spcBef>
                <a:spcPts val="600"/>
              </a:spcBef>
              <a:spcAft>
                <a:spcPts val="0"/>
              </a:spcAft>
              <a:buClr>
                <a:schemeClr val="lt1"/>
              </a:buClr>
              <a:buSzPts val="2000"/>
              <a:buChar char="•"/>
              <a:defRPr>
                <a:solidFill>
                  <a:schemeClr val="lt1"/>
                </a:solidFill>
              </a:defRPr>
            </a:lvl3pPr>
            <a:lvl4pPr indent="-342900" lvl="3" marL="1828800" algn="l">
              <a:lnSpc>
                <a:spcPct val="100000"/>
              </a:lnSpc>
              <a:spcBef>
                <a:spcPts val="600"/>
              </a:spcBef>
              <a:spcAft>
                <a:spcPts val="0"/>
              </a:spcAft>
              <a:buClr>
                <a:schemeClr val="lt1"/>
              </a:buClr>
              <a:buSzPts val="1800"/>
              <a:buChar char="•"/>
              <a:defRPr>
                <a:solidFill>
                  <a:schemeClr val="lt1"/>
                </a:solidFill>
              </a:defRPr>
            </a:lvl4pPr>
            <a:lvl5pPr indent="-342900" lvl="4" marL="2286000" algn="l">
              <a:lnSpc>
                <a:spcPct val="100000"/>
              </a:lnSpc>
              <a:spcBef>
                <a:spcPts val="600"/>
              </a:spcBef>
              <a:spcAft>
                <a:spcPts val="0"/>
              </a:spcAft>
              <a:buClr>
                <a:schemeClr val="lt1"/>
              </a:buClr>
              <a:buSzPts val="1800"/>
              <a:buChar char="•"/>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71" name="Google Shape;1571;g31f684a12eb_2_107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1572" name="Google Shape;1572;g31f684a12eb_2_1075"/>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1573" name="Shape 1573"/>
        <p:cNvGrpSpPr/>
        <p:nvPr/>
      </p:nvGrpSpPr>
      <p:grpSpPr>
        <a:xfrm>
          <a:off x="0" y="0"/>
          <a:ext cx="0" cy="0"/>
          <a:chOff x="0" y="0"/>
          <a:chExt cx="0" cy="0"/>
        </a:xfrm>
      </p:grpSpPr>
      <p:sp>
        <p:nvSpPr>
          <p:cNvPr id="1574" name="Google Shape;1574;g31f684a12eb_2_1081"/>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descr="A circuit board&#10;&#10;Description automatically generated" id="1575" name="Google Shape;1575;g31f684a12eb_2_1081"/>
          <p:cNvPicPr preferRelativeResize="0"/>
          <p:nvPr/>
        </p:nvPicPr>
        <p:blipFill rotWithShape="1">
          <a:blip r:embed="rId2">
            <a:alphaModFix/>
          </a:blip>
          <a:srcRect b="21596" l="39690" r="5227" t="3208"/>
          <a:stretch/>
        </p:blipFill>
        <p:spPr>
          <a:xfrm>
            <a:off x="588712" y="3159360"/>
            <a:ext cx="4537048" cy="3716132"/>
          </a:xfrm>
          <a:prstGeom prst="rect">
            <a:avLst/>
          </a:prstGeom>
          <a:noFill/>
          <a:ln>
            <a:noFill/>
          </a:ln>
        </p:spPr>
      </p:pic>
      <p:sp>
        <p:nvSpPr>
          <p:cNvPr id="1576" name="Google Shape;1576;g31f684a12eb_2_1081"/>
          <p:cNvSpPr txBox="1"/>
          <p:nvPr>
            <p:ph idx="11" type="ftr"/>
          </p:nvPr>
        </p:nvSpPr>
        <p:spPr>
          <a:xfrm>
            <a:off x="7997728" y="6356350"/>
            <a:ext cx="3775172"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77" name="Google Shape;1577;g31f684a12eb_2_1081"/>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8" name="Google Shape;1578;g31f684a12eb_2_1081"/>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600">
                <a:solidFill>
                  <a:srgbClr val="FFFFFF"/>
                </a:solidFill>
                <a:latin typeface="Arial"/>
                <a:ea typeface="Arial"/>
                <a:cs typeface="Arial"/>
                <a:sym typeface="Arial"/>
              </a:defRPr>
            </a:lvl1pPr>
            <a:lvl2pPr indent="0" lvl="1" marL="0" algn="l">
              <a:spcBef>
                <a:spcPts val="0"/>
              </a:spcBef>
              <a:buNone/>
              <a:defRPr sz="1600">
                <a:solidFill>
                  <a:srgbClr val="FFFFFF"/>
                </a:solidFill>
                <a:latin typeface="Arial"/>
                <a:ea typeface="Arial"/>
                <a:cs typeface="Arial"/>
                <a:sym typeface="Arial"/>
              </a:defRPr>
            </a:lvl2pPr>
            <a:lvl3pPr indent="0" lvl="2" marL="0" algn="l">
              <a:spcBef>
                <a:spcPts val="0"/>
              </a:spcBef>
              <a:buNone/>
              <a:defRPr sz="1600">
                <a:solidFill>
                  <a:srgbClr val="FFFFFF"/>
                </a:solidFill>
                <a:latin typeface="Arial"/>
                <a:ea typeface="Arial"/>
                <a:cs typeface="Arial"/>
                <a:sym typeface="Arial"/>
              </a:defRPr>
            </a:lvl3pPr>
            <a:lvl4pPr indent="0" lvl="3" marL="0" algn="l">
              <a:spcBef>
                <a:spcPts val="0"/>
              </a:spcBef>
              <a:buNone/>
              <a:defRPr sz="1600">
                <a:solidFill>
                  <a:srgbClr val="FFFFFF"/>
                </a:solidFill>
                <a:latin typeface="Arial"/>
                <a:ea typeface="Arial"/>
                <a:cs typeface="Arial"/>
                <a:sym typeface="Arial"/>
              </a:defRPr>
            </a:lvl4pPr>
            <a:lvl5pPr indent="0" lvl="4" marL="0" algn="l">
              <a:spcBef>
                <a:spcPts val="0"/>
              </a:spcBef>
              <a:buNone/>
              <a:defRPr sz="1600">
                <a:solidFill>
                  <a:srgbClr val="FFFFFF"/>
                </a:solidFill>
                <a:latin typeface="Arial"/>
                <a:ea typeface="Arial"/>
                <a:cs typeface="Arial"/>
                <a:sym typeface="Arial"/>
              </a:defRPr>
            </a:lvl5pPr>
            <a:lvl6pPr indent="0" lvl="5" marL="0" algn="l">
              <a:spcBef>
                <a:spcPts val="0"/>
              </a:spcBef>
              <a:buNone/>
              <a:defRPr sz="1600">
                <a:solidFill>
                  <a:srgbClr val="FFFFFF"/>
                </a:solidFill>
                <a:latin typeface="Arial"/>
                <a:ea typeface="Arial"/>
                <a:cs typeface="Arial"/>
                <a:sym typeface="Arial"/>
              </a:defRPr>
            </a:lvl6pPr>
            <a:lvl7pPr indent="0" lvl="6" marL="0" algn="l">
              <a:spcBef>
                <a:spcPts val="0"/>
              </a:spcBef>
              <a:buNone/>
              <a:defRPr sz="1600">
                <a:solidFill>
                  <a:srgbClr val="FFFFFF"/>
                </a:solidFill>
                <a:latin typeface="Arial"/>
                <a:ea typeface="Arial"/>
                <a:cs typeface="Arial"/>
                <a:sym typeface="Arial"/>
              </a:defRPr>
            </a:lvl7pPr>
            <a:lvl8pPr indent="0" lvl="7" marL="0" algn="l">
              <a:spcBef>
                <a:spcPts val="0"/>
              </a:spcBef>
              <a:buNone/>
              <a:defRPr sz="1600">
                <a:solidFill>
                  <a:srgbClr val="FFFFFF"/>
                </a:solidFill>
                <a:latin typeface="Arial"/>
                <a:ea typeface="Arial"/>
                <a:cs typeface="Arial"/>
                <a:sym typeface="Arial"/>
              </a:defRPr>
            </a:lvl8pPr>
            <a:lvl9pPr indent="0" lvl="8" marL="0" algn="l">
              <a:spcBef>
                <a:spcPts val="0"/>
              </a:spcBef>
              <a:buNone/>
              <a:defRPr sz="16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79" name="Google Shape;1579;g31f684a12eb_2_1081"/>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pic>
        <p:nvPicPr>
          <p:cNvPr id="1580" name="Google Shape;1580;g31f684a12eb_2_1081"/>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1581" name="Shape 1581"/>
        <p:cNvGrpSpPr/>
        <p:nvPr/>
      </p:nvGrpSpPr>
      <p:grpSpPr>
        <a:xfrm>
          <a:off x="0" y="0"/>
          <a:ext cx="0" cy="0"/>
          <a:chOff x="0" y="0"/>
          <a:chExt cx="0" cy="0"/>
        </a:xfrm>
      </p:grpSpPr>
      <p:sp>
        <p:nvSpPr>
          <p:cNvPr id="1582" name="Google Shape;1582;g31f684a12eb_2_1089"/>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83" name="Google Shape;1583;g31f684a12eb_2_1089"/>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4" name="Google Shape;1584;g31f684a12eb_2_108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232F3E"/>
                </a:solidFill>
              </a:defRPr>
            </a:lvl1pPr>
            <a:lvl2pPr indent="0" lvl="1" marL="0" algn="r">
              <a:spcBef>
                <a:spcPts val="0"/>
              </a:spcBef>
              <a:buNone/>
              <a:defRPr>
                <a:solidFill>
                  <a:srgbClr val="232F3E"/>
                </a:solidFill>
              </a:defRPr>
            </a:lvl2pPr>
            <a:lvl3pPr indent="0" lvl="2" marL="0" algn="r">
              <a:spcBef>
                <a:spcPts val="0"/>
              </a:spcBef>
              <a:buNone/>
              <a:defRPr>
                <a:solidFill>
                  <a:srgbClr val="232F3E"/>
                </a:solidFill>
              </a:defRPr>
            </a:lvl3pPr>
            <a:lvl4pPr indent="0" lvl="3" marL="0" algn="r">
              <a:spcBef>
                <a:spcPts val="0"/>
              </a:spcBef>
              <a:buNone/>
              <a:defRPr>
                <a:solidFill>
                  <a:srgbClr val="232F3E"/>
                </a:solidFill>
              </a:defRPr>
            </a:lvl4pPr>
            <a:lvl5pPr indent="0" lvl="4" marL="0" algn="r">
              <a:spcBef>
                <a:spcPts val="0"/>
              </a:spcBef>
              <a:buNone/>
              <a:defRPr>
                <a:solidFill>
                  <a:srgbClr val="232F3E"/>
                </a:solidFill>
              </a:defRPr>
            </a:lvl5pPr>
            <a:lvl6pPr indent="0" lvl="5" marL="0" algn="r">
              <a:spcBef>
                <a:spcPts val="0"/>
              </a:spcBef>
              <a:buNone/>
              <a:defRPr>
                <a:solidFill>
                  <a:srgbClr val="232F3E"/>
                </a:solidFill>
              </a:defRPr>
            </a:lvl6pPr>
            <a:lvl7pPr indent="0" lvl="6" marL="0" algn="r">
              <a:spcBef>
                <a:spcPts val="0"/>
              </a:spcBef>
              <a:buNone/>
              <a:defRPr>
                <a:solidFill>
                  <a:srgbClr val="232F3E"/>
                </a:solidFill>
              </a:defRPr>
            </a:lvl7pPr>
            <a:lvl8pPr indent="0" lvl="7" marL="0" algn="r">
              <a:spcBef>
                <a:spcPts val="0"/>
              </a:spcBef>
              <a:buNone/>
              <a:defRPr>
                <a:solidFill>
                  <a:srgbClr val="232F3E"/>
                </a:solidFill>
              </a:defRPr>
            </a:lvl8pPr>
            <a:lvl9pPr indent="0" lvl="8" marL="0" algn="r">
              <a:spcBef>
                <a:spcPts val="0"/>
              </a:spcBef>
              <a:buNone/>
              <a:defRPr>
                <a:solidFill>
                  <a:srgbClr val="232F3E"/>
                </a:solidFill>
              </a:defRPr>
            </a:lvl9pPr>
          </a:lstStyle>
          <a:p>
            <a:pPr indent="0" lvl="0" marL="0" rtl="0" algn="r">
              <a:spcBef>
                <a:spcPts val="0"/>
              </a:spcBef>
              <a:spcAft>
                <a:spcPts val="0"/>
              </a:spcAft>
              <a:buNone/>
            </a:pPr>
            <a:fld id="{00000000-1234-1234-1234-123412341234}" type="slidenum">
              <a:rPr lang="en-US"/>
              <a:t>‹#›</a:t>
            </a:fld>
            <a:endParaRPr/>
          </a:p>
        </p:txBody>
      </p:sp>
      <p:pic>
        <p:nvPicPr>
          <p:cNvPr id="1585" name="Google Shape;1585;g31f684a12eb_2_1089"/>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1586" name="Google Shape;1586;g31f684a12eb_2_1089"/>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1587" name="Shape 1587"/>
        <p:cNvGrpSpPr/>
        <p:nvPr/>
      </p:nvGrpSpPr>
      <p:grpSpPr>
        <a:xfrm>
          <a:off x="0" y="0"/>
          <a:ext cx="0" cy="0"/>
          <a:chOff x="0" y="0"/>
          <a:chExt cx="0" cy="0"/>
        </a:xfrm>
      </p:grpSpPr>
      <p:sp>
        <p:nvSpPr>
          <p:cNvPr id="1588" name="Google Shape;1588;g31f684a12eb_2_1095"/>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89" name="Google Shape;1589;g31f684a12eb_2_109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232F3E"/>
                </a:solidFill>
              </a:defRPr>
            </a:lvl1pPr>
            <a:lvl2pPr indent="0" lvl="1" marL="0" algn="r">
              <a:spcBef>
                <a:spcPts val="0"/>
              </a:spcBef>
              <a:buNone/>
              <a:defRPr>
                <a:solidFill>
                  <a:srgbClr val="232F3E"/>
                </a:solidFill>
              </a:defRPr>
            </a:lvl2pPr>
            <a:lvl3pPr indent="0" lvl="2" marL="0" algn="r">
              <a:spcBef>
                <a:spcPts val="0"/>
              </a:spcBef>
              <a:buNone/>
              <a:defRPr>
                <a:solidFill>
                  <a:srgbClr val="232F3E"/>
                </a:solidFill>
              </a:defRPr>
            </a:lvl3pPr>
            <a:lvl4pPr indent="0" lvl="3" marL="0" algn="r">
              <a:spcBef>
                <a:spcPts val="0"/>
              </a:spcBef>
              <a:buNone/>
              <a:defRPr>
                <a:solidFill>
                  <a:srgbClr val="232F3E"/>
                </a:solidFill>
              </a:defRPr>
            </a:lvl4pPr>
            <a:lvl5pPr indent="0" lvl="4" marL="0" algn="r">
              <a:spcBef>
                <a:spcPts val="0"/>
              </a:spcBef>
              <a:buNone/>
              <a:defRPr>
                <a:solidFill>
                  <a:srgbClr val="232F3E"/>
                </a:solidFill>
              </a:defRPr>
            </a:lvl5pPr>
            <a:lvl6pPr indent="0" lvl="5" marL="0" algn="r">
              <a:spcBef>
                <a:spcPts val="0"/>
              </a:spcBef>
              <a:buNone/>
              <a:defRPr>
                <a:solidFill>
                  <a:srgbClr val="232F3E"/>
                </a:solidFill>
              </a:defRPr>
            </a:lvl6pPr>
            <a:lvl7pPr indent="0" lvl="6" marL="0" algn="r">
              <a:spcBef>
                <a:spcPts val="0"/>
              </a:spcBef>
              <a:buNone/>
              <a:defRPr>
                <a:solidFill>
                  <a:srgbClr val="232F3E"/>
                </a:solidFill>
              </a:defRPr>
            </a:lvl7pPr>
            <a:lvl8pPr indent="0" lvl="7" marL="0" algn="r">
              <a:spcBef>
                <a:spcPts val="0"/>
              </a:spcBef>
              <a:buNone/>
              <a:defRPr>
                <a:solidFill>
                  <a:srgbClr val="232F3E"/>
                </a:solidFill>
              </a:defRPr>
            </a:lvl8pPr>
            <a:lvl9pPr indent="0" lvl="8" marL="0" algn="r">
              <a:spcBef>
                <a:spcPts val="0"/>
              </a:spcBef>
              <a:buNone/>
              <a:defRPr>
                <a:solidFill>
                  <a:srgbClr val="232F3E"/>
                </a:solidFill>
              </a:defRPr>
            </a:lvl9pPr>
          </a:lstStyle>
          <a:p>
            <a:pPr indent="0" lvl="0" marL="0" rtl="0" algn="r">
              <a:spcBef>
                <a:spcPts val="0"/>
              </a:spcBef>
              <a:spcAft>
                <a:spcPts val="0"/>
              </a:spcAft>
              <a:buNone/>
            </a:pPr>
            <a:fld id="{00000000-1234-1234-1234-123412341234}" type="slidenum">
              <a:rPr lang="en-US"/>
              <a:t>‹#›</a:t>
            </a:fld>
            <a:endParaRPr/>
          </a:p>
        </p:txBody>
      </p:sp>
      <p:pic>
        <p:nvPicPr>
          <p:cNvPr id="1590" name="Google Shape;1590;g31f684a12eb_2_1095"/>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AcademyQuestion">
  <p:cSld name="KC-AcademyQuestion">
    <p:bg>
      <p:bgPr>
        <a:solidFill>
          <a:schemeClr val="lt1"/>
        </a:solidFill>
      </p:bgPr>
    </p:bg>
    <p:spTree>
      <p:nvGrpSpPr>
        <p:cNvPr id="1591" name="Shape 1591"/>
        <p:cNvGrpSpPr/>
        <p:nvPr/>
      </p:nvGrpSpPr>
      <p:grpSpPr>
        <a:xfrm>
          <a:off x="0" y="0"/>
          <a:ext cx="0" cy="0"/>
          <a:chOff x="0" y="0"/>
          <a:chExt cx="0" cy="0"/>
        </a:xfrm>
      </p:grpSpPr>
      <p:grpSp>
        <p:nvGrpSpPr>
          <p:cNvPr id="1592" name="Google Shape;1592;g31f684a12eb_2_1099"/>
          <p:cNvGrpSpPr/>
          <p:nvPr/>
        </p:nvGrpSpPr>
        <p:grpSpPr>
          <a:xfrm>
            <a:off x="0" y="0"/>
            <a:ext cx="12192000" cy="6858000"/>
            <a:chOff x="0" y="0"/>
            <a:chExt cx="12192000" cy="6858000"/>
          </a:xfrm>
        </p:grpSpPr>
        <p:sp>
          <p:nvSpPr>
            <p:cNvPr id="1593" name="Google Shape;1593;g31f684a12eb_2_1099"/>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94" name="Google Shape;1594;g31f684a12eb_2_1099"/>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595" name="Google Shape;1595;g31f684a12eb_2_1099"/>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1596" name="Google Shape;1596;g31f684a12eb_2_109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597" name="Google Shape;1597;g31f684a12eb_2_109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98" name="Google Shape;1598;g31f684a12eb_2_1099"/>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9" name="Google Shape;1599;g31f684a12eb_2_1099"/>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06" name="Shape 1606"/>
        <p:cNvGrpSpPr/>
        <p:nvPr/>
      </p:nvGrpSpPr>
      <p:grpSpPr>
        <a:xfrm>
          <a:off x="0" y="0"/>
          <a:ext cx="0" cy="0"/>
          <a:chOff x="0" y="0"/>
          <a:chExt cx="0" cy="0"/>
        </a:xfrm>
      </p:grpSpPr>
      <p:sp>
        <p:nvSpPr>
          <p:cNvPr id="1607" name="Google Shape;1607;g31f684a12eb_2_12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8" name="Google Shape;1608;g31f684a12eb_2_12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9" name="Google Shape;1609;g31f684a12eb_2_12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0" name="Google Shape;1610;g31f684a12eb_2_12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1" name="Google Shape;1611;g31f684a12eb_2_12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2" name="Shape 1612"/>
        <p:cNvGrpSpPr/>
        <p:nvPr/>
      </p:nvGrpSpPr>
      <p:grpSpPr>
        <a:xfrm>
          <a:off x="0" y="0"/>
          <a:ext cx="0" cy="0"/>
          <a:chOff x="0" y="0"/>
          <a:chExt cx="0" cy="0"/>
        </a:xfrm>
      </p:grpSpPr>
      <p:sp>
        <p:nvSpPr>
          <p:cNvPr id="1613" name="Google Shape;1613;g31f684a12eb_2_12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4" name="Google Shape;1614;g31f684a12eb_2_12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5" name="Google Shape;1615;g31f684a12eb_2_12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155" name="Shape 155"/>
        <p:cNvGrpSpPr/>
        <p:nvPr/>
      </p:nvGrpSpPr>
      <p:grpSpPr>
        <a:xfrm>
          <a:off x="0" y="0"/>
          <a:ext cx="0" cy="0"/>
          <a:chOff x="0" y="0"/>
          <a:chExt cx="0" cy="0"/>
        </a:xfrm>
      </p:grpSpPr>
      <p:sp>
        <p:nvSpPr>
          <p:cNvPr id="156" name="Google Shape;156;p14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7" name="Google Shape;157;p144"/>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144"/>
          <p:cNvSpPr txBox="1"/>
          <p:nvPr>
            <p:ph idx="1" type="body"/>
          </p:nvPr>
        </p:nvSpPr>
        <p:spPr>
          <a:xfrm>
            <a:off x="365760" y="1143000"/>
            <a:ext cx="830355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59" name="Google Shape;159;p144"/>
          <p:cNvSpPr/>
          <p:nvPr>
            <p:ph idx="2" type="pic"/>
          </p:nvPr>
        </p:nvSpPr>
        <p:spPr>
          <a:xfrm>
            <a:off x="9765792" y="1280160"/>
            <a:ext cx="1097280" cy="1097280"/>
          </a:xfrm>
          <a:prstGeom prst="rect">
            <a:avLst/>
          </a:prstGeom>
          <a:noFill/>
          <a:ln>
            <a:noFill/>
          </a:ln>
        </p:spPr>
      </p:sp>
      <p:sp>
        <p:nvSpPr>
          <p:cNvPr id="160" name="Google Shape;160;p144"/>
          <p:cNvSpPr txBox="1"/>
          <p:nvPr>
            <p:ph idx="3" type="body"/>
          </p:nvPr>
        </p:nvSpPr>
        <p:spPr>
          <a:xfrm>
            <a:off x="9162288" y="2514600"/>
            <a:ext cx="2304288"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500"/>
              </a:spcBef>
              <a:spcAft>
                <a:spcPts val="0"/>
              </a:spcAft>
              <a:buClr>
                <a:schemeClr val="dk2"/>
              </a:buClr>
              <a:buSzPts val="1800"/>
              <a:buNone/>
              <a:defRPr sz="1800"/>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61" name="Google Shape;161;p14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62" name="Google Shape;162;p14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1616" name="Shape 1616"/>
        <p:cNvGrpSpPr/>
        <p:nvPr/>
      </p:nvGrpSpPr>
      <p:grpSpPr>
        <a:xfrm>
          <a:off x="0" y="0"/>
          <a:ext cx="0" cy="0"/>
          <a:chOff x="0" y="0"/>
          <a:chExt cx="0" cy="0"/>
        </a:xfrm>
      </p:grpSpPr>
      <p:sp>
        <p:nvSpPr>
          <p:cNvPr id="1617" name="Google Shape;1617;g31f684a12eb_2_127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Calibri"/>
                <a:ea typeface="Calibri"/>
                <a:cs typeface="Calibri"/>
                <a:sym typeface="Calibri"/>
              </a:defRPr>
            </a:lvl1pPr>
            <a:lvl2pPr indent="0" lvl="1" marL="0" algn="r">
              <a:spcBef>
                <a:spcPts val="0"/>
              </a:spcBef>
              <a:buNone/>
              <a:defRPr sz="1100">
                <a:solidFill>
                  <a:schemeClr val="dk2"/>
                </a:solidFill>
                <a:latin typeface="Calibri"/>
                <a:ea typeface="Calibri"/>
                <a:cs typeface="Calibri"/>
                <a:sym typeface="Calibri"/>
              </a:defRPr>
            </a:lvl2pPr>
            <a:lvl3pPr indent="0" lvl="2" marL="0" algn="r">
              <a:spcBef>
                <a:spcPts val="0"/>
              </a:spcBef>
              <a:buNone/>
              <a:defRPr sz="1100">
                <a:solidFill>
                  <a:schemeClr val="dk2"/>
                </a:solidFill>
                <a:latin typeface="Calibri"/>
                <a:ea typeface="Calibri"/>
                <a:cs typeface="Calibri"/>
                <a:sym typeface="Calibri"/>
              </a:defRPr>
            </a:lvl3pPr>
            <a:lvl4pPr indent="0" lvl="3" marL="0" algn="r">
              <a:spcBef>
                <a:spcPts val="0"/>
              </a:spcBef>
              <a:buNone/>
              <a:defRPr sz="1100">
                <a:solidFill>
                  <a:schemeClr val="dk2"/>
                </a:solidFill>
                <a:latin typeface="Calibri"/>
                <a:ea typeface="Calibri"/>
                <a:cs typeface="Calibri"/>
                <a:sym typeface="Calibri"/>
              </a:defRPr>
            </a:lvl4pPr>
            <a:lvl5pPr indent="0" lvl="4" marL="0" algn="r">
              <a:spcBef>
                <a:spcPts val="0"/>
              </a:spcBef>
              <a:buNone/>
              <a:defRPr sz="1100">
                <a:solidFill>
                  <a:schemeClr val="dk2"/>
                </a:solidFill>
                <a:latin typeface="Calibri"/>
                <a:ea typeface="Calibri"/>
                <a:cs typeface="Calibri"/>
                <a:sym typeface="Calibri"/>
              </a:defRPr>
            </a:lvl5pPr>
            <a:lvl6pPr indent="0" lvl="5" marL="0" algn="r">
              <a:spcBef>
                <a:spcPts val="0"/>
              </a:spcBef>
              <a:buNone/>
              <a:defRPr sz="1100">
                <a:solidFill>
                  <a:schemeClr val="dk2"/>
                </a:solidFill>
                <a:latin typeface="Calibri"/>
                <a:ea typeface="Calibri"/>
                <a:cs typeface="Calibri"/>
                <a:sym typeface="Calibri"/>
              </a:defRPr>
            </a:lvl6pPr>
            <a:lvl7pPr indent="0" lvl="6" marL="0" algn="r">
              <a:spcBef>
                <a:spcPts val="0"/>
              </a:spcBef>
              <a:buNone/>
              <a:defRPr sz="1100">
                <a:solidFill>
                  <a:schemeClr val="dk2"/>
                </a:solidFill>
                <a:latin typeface="Calibri"/>
                <a:ea typeface="Calibri"/>
                <a:cs typeface="Calibri"/>
                <a:sym typeface="Calibri"/>
              </a:defRPr>
            </a:lvl7pPr>
            <a:lvl8pPr indent="0" lvl="7" marL="0" algn="r">
              <a:spcBef>
                <a:spcPts val="0"/>
              </a:spcBef>
              <a:buNone/>
              <a:defRPr sz="1100">
                <a:solidFill>
                  <a:schemeClr val="dk2"/>
                </a:solidFill>
                <a:latin typeface="Calibri"/>
                <a:ea typeface="Calibri"/>
                <a:cs typeface="Calibri"/>
                <a:sym typeface="Calibri"/>
              </a:defRPr>
            </a:lvl8pPr>
            <a:lvl9pPr indent="0" lvl="8" marL="0" algn="r">
              <a:spcBef>
                <a:spcPts val="0"/>
              </a:spcBef>
              <a:buNone/>
              <a:defRPr sz="11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8" name="Google Shape;1618;g31f684a12eb_2_1275"/>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9" name="Google Shape;1619;g31f684a12eb_2_1275"/>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0" name="Google Shape;1620;g31f684a12eb_2_127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Calibri"/>
                <a:ea typeface="Calibri"/>
                <a:cs typeface="Calibri"/>
                <a:sym typeface="Calibri"/>
              </a:rPr>
              <a:t>© 2022, Amazon Web Services, Inc. or its affiliates. All rights reserved.</a:t>
            </a:r>
            <a:endParaRPr/>
          </a:p>
        </p:txBody>
      </p:sp>
      <p:sp>
        <p:nvSpPr>
          <p:cNvPr id="1621" name="Google Shape;1621;g31f684a12eb_2_1275"/>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1622" name="Shape 1622"/>
        <p:cNvGrpSpPr/>
        <p:nvPr/>
      </p:nvGrpSpPr>
      <p:grpSpPr>
        <a:xfrm>
          <a:off x="0" y="0"/>
          <a:ext cx="0" cy="0"/>
          <a:chOff x="0" y="0"/>
          <a:chExt cx="0" cy="0"/>
        </a:xfrm>
      </p:grpSpPr>
      <p:sp>
        <p:nvSpPr>
          <p:cNvPr id="1623" name="Google Shape;1623;g31f684a12eb_2_128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4" name="Google Shape;1624;g31f684a12eb_2_1281"/>
          <p:cNvSpPr/>
          <p:nvPr>
            <p:ph idx="2" type="pic"/>
          </p:nvPr>
        </p:nvSpPr>
        <p:spPr>
          <a:xfrm>
            <a:off x="1487181" y="2886074"/>
            <a:ext cx="1845511" cy="1845511"/>
          </a:xfrm>
          <a:prstGeom prst="rect">
            <a:avLst/>
          </a:prstGeom>
          <a:solidFill>
            <a:srgbClr val="F2F2F2"/>
          </a:solidFill>
          <a:ln>
            <a:noFill/>
          </a:ln>
        </p:spPr>
      </p:sp>
      <p:sp>
        <p:nvSpPr>
          <p:cNvPr id="1625" name="Google Shape;1625;g31f684a12eb_2_1281"/>
          <p:cNvSpPr txBox="1"/>
          <p:nvPr>
            <p:ph idx="1" type="body"/>
          </p:nvPr>
        </p:nvSpPr>
        <p:spPr>
          <a:xfrm>
            <a:off x="1311558" y="5084524"/>
            <a:ext cx="219661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26" name="Google Shape;1626;g31f684a12eb_2_1281"/>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27" name="Google Shape;1627;g31f684a12eb_2_1281"/>
          <p:cNvSpPr/>
          <p:nvPr>
            <p:ph idx="4" type="pic"/>
          </p:nvPr>
        </p:nvSpPr>
        <p:spPr>
          <a:xfrm>
            <a:off x="3836914" y="2886074"/>
            <a:ext cx="1845511" cy="1845511"/>
          </a:xfrm>
          <a:prstGeom prst="rect">
            <a:avLst/>
          </a:prstGeom>
          <a:solidFill>
            <a:srgbClr val="F2F2F2"/>
          </a:solidFill>
          <a:ln>
            <a:noFill/>
          </a:ln>
        </p:spPr>
      </p:sp>
      <p:sp>
        <p:nvSpPr>
          <p:cNvPr id="1628" name="Google Shape;1628;g31f684a12eb_2_1281"/>
          <p:cNvSpPr txBox="1"/>
          <p:nvPr>
            <p:ph idx="5" type="body"/>
          </p:nvPr>
        </p:nvSpPr>
        <p:spPr>
          <a:xfrm>
            <a:off x="3707607" y="5099206"/>
            <a:ext cx="214504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29" name="Google Shape;1629;g31f684a12eb_2_1281"/>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0" name="Google Shape;1630;g31f684a12eb_2_1281"/>
          <p:cNvSpPr/>
          <p:nvPr>
            <p:ph idx="7" type="pic"/>
          </p:nvPr>
        </p:nvSpPr>
        <p:spPr>
          <a:xfrm>
            <a:off x="6327578" y="2886074"/>
            <a:ext cx="1845511" cy="1845511"/>
          </a:xfrm>
          <a:prstGeom prst="rect">
            <a:avLst/>
          </a:prstGeom>
          <a:solidFill>
            <a:srgbClr val="F2F2F2"/>
          </a:solidFill>
          <a:ln>
            <a:noFill/>
          </a:ln>
        </p:spPr>
      </p:sp>
      <p:sp>
        <p:nvSpPr>
          <p:cNvPr id="1631" name="Google Shape;1631;g31f684a12eb_2_1281"/>
          <p:cNvSpPr txBox="1"/>
          <p:nvPr>
            <p:ph idx="8" type="body"/>
          </p:nvPr>
        </p:nvSpPr>
        <p:spPr>
          <a:xfrm>
            <a:off x="6198271" y="5099206"/>
            <a:ext cx="213298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2" name="Google Shape;1632;g31f684a12eb_2_1281"/>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3" name="Google Shape;1633;g31f684a12eb_2_1281"/>
          <p:cNvSpPr/>
          <p:nvPr>
            <p:ph idx="13" type="pic"/>
          </p:nvPr>
        </p:nvSpPr>
        <p:spPr>
          <a:xfrm>
            <a:off x="8747458" y="2886074"/>
            <a:ext cx="1845511" cy="1845511"/>
          </a:xfrm>
          <a:prstGeom prst="rect">
            <a:avLst/>
          </a:prstGeom>
          <a:solidFill>
            <a:srgbClr val="F2F2F2"/>
          </a:solidFill>
          <a:ln>
            <a:noFill/>
          </a:ln>
        </p:spPr>
      </p:sp>
      <p:sp>
        <p:nvSpPr>
          <p:cNvPr id="1634" name="Google Shape;1634;g31f684a12eb_2_1281"/>
          <p:cNvSpPr txBox="1"/>
          <p:nvPr>
            <p:ph idx="14" type="body"/>
          </p:nvPr>
        </p:nvSpPr>
        <p:spPr>
          <a:xfrm>
            <a:off x="8618152" y="5084524"/>
            <a:ext cx="213298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5" name="Google Shape;1635;g31f684a12eb_2_1281"/>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6" name="Google Shape;1636;g31f684a12eb_2_12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7" name="Google Shape;1637;g31f684a12eb_2_12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8" name="Google Shape;1638;g31f684a12eb_2_12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Calibri"/>
                <a:ea typeface="Calibri"/>
                <a:cs typeface="Calibri"/>
                <a:sym typeface="Calibri"/>
              </a:defRPr>
            </a:lvl1pPr>
            <a:lvl2pPr indent="0" lvl="1" marL="0" algn="r">
              <a:spcBef>
                <a:spcPts val="0"/>
              </a:spcBef>
              <a:buNone/>
              <a:defRPr sz="900">
                <a:solidFill>
                  <a:srgbClr val="888888"/>
                </a:solidFill>
                <a:latin typeface="Calibri"/>
                <a:ea typeface="Calibri"/>
                <a:cs typeface="Calibri"/>
                <a:sym typeface="Calibri"/>
              </a:defRPr>
            </a:lvl2pPr>
            <a:lvl3pPr indent="0" lvl="2" marL="0" algn="r">
              <a:spcBef>
                <a:spcPts val="0"/>
              </a:spcBef>
              <a:buNone/>
              <a:defRPr sz="900">
                <a:solidFill>
                  <a:srgbClr val="888888"/>
                </a:solidFill>
                <a:latin typeface="Calibri"/>
                <a:ea typeface="Calibri"/>
                <a:cs typeface="Calibri"/>
                <a:sym typeface="Calibri"/>
              </a:defRPr>
            </a:lvl3pPr>
            <a:lvl4pPr indent="0" lvl="3" marL="0" algn="r">
              <a:spcBef>
                <a:spcPts val="0"/>
              </a:spcBef>
              <a:buNone/>
              <a:defRPr sz="900">
                <a:solidFill>
                  <a:srgbClr val="888888"/>
                </a:solidFill>
                <a:latin typeface="Calibri"/>
                <a:ea typeface="Calibri"/>
                <a:cs typeface="Calibri"/>
                <a:sym typeface="Calibri"/>
              </a:defRPr>
            </a:lvl4pPr>
            <a:lvl5pPr indent="0" lvl="4" marL="0" algn="r">
              <a:spcBef>
                <a:spcPts val="0"/>
              </a:spcBef>
              <a:buNone/>
              <a:defRPr sz="900">
                <a:solidFill>
                  <a:srgbClr val="888888"/>
                </a:solidFill>
                <a:latin typeface="Calibri"/>
                <a:ea typeface="Calibri"/>
                <a:cs typeface="Calibri"/>
                <a:sym typeface="Calibri"/>
              </a:defRPr>
            </a:lvl5pPr>
            <a:lvl6pPr indent="0" lvl="5" marL="0" algn="r">
              <a:spcBef>
                <a:spcPts val="0"/>
              </a:spcBef>
              <a:buNone/>
              <a:defRPr sz="900">
                <a:solidFill>
                  <a:srgbClr val="888888"/>
                </a:solidFill>
                <a:latin typeface="Calibri"/>
                <a:ea typeface="Calibri"/>
                <a:cs typeface="Calibri"/>
                <a:sym typeface="Calibri"/>
              </a:defRPr>
            </a:lvl6pPr>
            <a:lvl7pPr indent="0" lvl="6" marL="0" algn="r">
              <a:spcBef>
                <a:spcPts val="0"/>
              </a:spcBef>
              <a:buNone/>
              <a:defRPr sz="900">
                <a:solidFill>
                  <a:srgbClr val="888888"/>
                </a:solidFill>
                <a:latin typeface="Calibri"/>
                <a:ea typeface="Calibri"/>
                <a:cs typeface="Calibri"/>
                <a:sym typeface="Calibri"/>
              </a:defRPr>
            </a:lvl7pPr>
            <a:lvl8pPr indent="0" lvl="7" marL="0" algn="r">
              <a:spcBef>
                <a:spcPts val="0"/>
              </a:spcBef>
              <a:buNone/>
              <a:defRPr sz="900">
                <a:solidFill>
                  <a:srgbClr val="888888"/>
                </a:solidFill>
                <a:latin typeface="Calibri"/>
                <a:ea typeface="Calibri"/>
                <a:cs typeface="Calibri"/>
                <a:sym typeface="Calibri"/>
              </a:defRPr>
            </a:lvl8pPr>
            <a:lvl9pPr indent="0" lvl="8" mar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duction">
  <p:cSld name="Demo Introduction">
    <p:bg>
      <p:bgPr>
        <a:solidFill>
          <a:schemeClr val="lt1"/>
        </a:solidFill>
      </p:bgPr>
    </p:bg>
    <p:spTree>
      <p:nvGrpSpPr>
        <p:cNvPr id="1639" name="Shape 1639"/>
        <p:cNvGrpSpPr/>
        <p:nvPr/>
      </p:nvGrpSpPr>
      <p:grpSpPr>
        <a:xfrm>
          <a:off x="0" y="0"/>
          <a:ext cx="0" cy="0"/>
          <a:chOff x="0" y="0"/>
          <a:chExt cx="0" cy="0"/>
        </a:xfrm>
      </p:grpSpPr>
      <p:grpSp>
        <p:nvGrpSpPr>
          <p:cNvPr id="1640" name="Google Shape;1640;g31f684a12eb_2_1298"/>
          <p:cNvGrpSpPr/>
          <p:nvPr/>
        </p:nvGrpSpPr>
        <p:grpSpPr>
          <a:xfrm>
            <a:off x="0" y="1"/>
            <a:ext cx="10679012" cy="6858000"/>
            <a:chOff x="0" y="1"/>
            <a:chExt cx="10679012" cy="6858000"/>
          </a:xfrm>
        </p:grpSpPr>
        <p:sp>
          <p:nvSpPr>
            <p:cNvPr id="1641" name="Google Shape;1641;g31f684a12eb_2_1298"/>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42" name="Google Shape;1642;g31f684a12eb_2_1298"/>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643" name="Google Shape;1643;g31f684a12eb_2_1298"/>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Calibri"/>
                  <a:ea typeface="Calibri"/>
                  <a:cs typeface="Calibri"/>
                  <a:sym typeface="Calibri"/>
                </a:rPr>
                <a:t>© 2022, Amazon Web Services, Inc. or its affiliates. All rights reserved.</a:t>
              </a:r>
              <a:endParaRPr/>
            </a:p>
          </p:txBody>
        </p:sp>
      </p:grpSp>
      <p:sp>
        <p:nvSpPr>
          <p:cNvPr id="1644" name="Google Shape;1644;g31f684a12eb_2_129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888888"/>
                </a:solidFill>
                <a:latin typeface="Calibri"/>
                <a:ea typeface="Calibri"/>
                <a:cs typeface="Calibri"/>
                <a:sym typeface="Calibri"/>
              </a:defRPr>
            </a:lvl1pPr>
            <a:lvl2pPr indent="0" lvl="1" marL="0" algn="r">
              <a:spcBef>
                <a:spcPts val="0"/>
              </a:spcBef>
              <a:buNone/>
              <a:defRPr sz="1100">
                <a:solidFill>
                  <a:srgbClr val="888888"/>
                </a:solidFill>
                <a:latin typeface="Calibri"/>
                <a:ea typeface="Calibri"/>
                <a:cs typeface="Calibri"/>
                <a:sym typeface="Calibri"/>
              </a:defRPr>
            </a:lvl2pPr>
            <a:lvl3pPr indent="0" lvl="2" marL="0" algn="r">
              <a:spcBef>
                <a:spcPts val="0"/>
              </a:spcBef>
              <a:buNone/>
              <a:defRPr sz="1100">
                <a:solidFill>
                  <a:srgbClr val="888888"/>
                </a:solidFill>
                <a:latin typeface="Calibri"/>
                <a:ea typeface="Calibri"/>
                <a:cs typeface="Calibri"/>
                <a:sym typeface="Calibri"/>
              </a:defRPr>
            </a:lvl3pPr>
            <a:lvl4pPr indent="0" lvl="3" marL="0" algn="r">
              <a:spcBef>
                <a:spcPts val="0"/>
              </a:spcBef>
              <a:buNone/>
              <a:defRPr sz="1100">
                <a:solidFill>
                  <a:srgbClr val="888888"/>
                </a:solidFill>
                <a:latin typeface="Calibri"/>
                <a:ea typeface="Calibri"/>
                <a:cs typeface="Calibri"/>
                <a:sym typeface="Calibri"/>
              </a:defRPr>
            </a:lvl4pPr>
            <a:lvl5pPr indent="0" lvl="4" marL="0" algn="r">
              <a:spcBef>
                <a:spcPts val="0"/>
              </a:spcBef>
              <a:buNone/>
              <a:defRPr sz="1100">
                <a:solidFill>
                  <a:srgbClr val="888888"/>
                </a:solidFill>
                <a:latin typeface="Calibri"/>
                <a:ea typeface="Calibri"/>
                <a:cs typeface="Calibri"/>
                <a:sym typeface="Calibri"/>
              </a:defRPr>
            </a:lvl5pPr>
            <a:lvl6pPr indent="0" lvl="5" marL="0" algn="r">
              <a:spcBef>
                <a:spcPts val="0"/>
              </a:spcBef>
              <a:buNone/>
              <a:defRPr sz="1100">
                <a:solidFill>
                  <a:srgbClr val="888888"/>
                </a:solidFill>
                <a:latin typeface="Calibri"/>
                <a:ea typeface="Calibri"/>
                <a:cs typeface="Calibri"/>
                <a:sym typeface="Calibri"/>
              </a:defRPr>
            </a:lvl6pPr>
            <a:lvl7pPr indent="0" lvl="6" marL="0" algn="r">
              <a:spcBef>
                <a:spcPts val="0"/>
              </a:spcBef>
              <a:buNone/>
              <a:defRPr sz="1100">
                <a:solidFill>
                  <a:srgbClr val="888888"/>
                </a:solidFill>
                <a:latin typeface="Calibri"/>
                <a:ea typeface="Calibri"/>
                <a:cs typeface="Calibri"/>
                <a:sym typeface="Calibri"/>
              </a:defRPr>
            </a:lvl7pPr>
            <a:lvl8pPr indent="0" lvl="7" marL="0" algn="r">
              <a:spcBef>
                <a:spcPts val="0"/>
              </a:spcBef>
              <a:buNone/>
              <a:defRPr sz="1100">
                <a:solidFill>
                  <a:srgbClr val="888888"/>
                </a:solidFill>
                <a:latin typeface="Calibri"/>
                <a:ea typeface="Calibri"/>
                <a:cs typeface="Calibri"/>
                <a:sym typeface="Calibri"/>
              </a:defRPr>
            </a:lvl8pPr>
            <a:lvl9pPr indent="0" lvl="8" marL="0" algn="r">
              <a:spcBef>
                <a:spcPts val="0"/>
              </a:spcBef>
              <a:buNone/>
              <a:defRPr sz="11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45" name="Google Shape;1645;g31f684a12eb_2_1298"/>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6" name="Google Shape;1646;g31f684a12eb_2_1298"/>
          <p:cNvSpPr txBox="1"/>
          <p:nvPr>
            <p:ph idx="1" type="body"/>
          </p:nvPr>
        </p:nvSpPr>
        <p:spPr>
          <a:xfrm>
            <a:off x="243681" y="2257424"/>
            <a:ext cx="3960813" cy="41773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800"/>
              <a:buNone/>
              <a:defRPr>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7" name="Google Shape;1647;g31f684a12eb_2_1298"/>
          <p:cNvSpPr txBox="1"/>
          <p:nvPr>
            <p:ph idx="2"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1648" name="Shape 1648"/>
        <p:cNvGrpSpPr/>
        <p:nvPr/>
      </p:nvGrpSpPr>
      <p:grpSpPr>
        <a:xfrm>
          <a:off x="0" y="0"/>
          <a:ext cx="0" cy="0"/>
          <a:chOff x="0" y="0"/>
          <a:chExt cx="0" cy="0"/>
        </a:xfrm>
      </p:grpSpPr>
      <p:sp>
        <p:nvSpPr>
          <p:cNvPr id="1649" name="Google Shape;1649;g31f684a12eb_2_130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0" name="Google Shape;1650;g31f684a12eb_2_1307"/>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1" name="Google Shape;1651;g31f684a12eb_2_1307"/>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2" name="Google Shape;1652;g31f684a12eb_2_1307"/>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3" name="Google Shape;1653;g31f684a12eb_2_1307"/>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4" name="Google Shape;1654;g31f684a12eb_2_1307"/>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5" name="Google Shape;1655;g31f684a12eb_2_1307"/>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6" name="Google Shape;1656;g31f684a12eb_2_13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7" name="Google Shape;1657;g31f684a12eb_2_13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8" name="Google Shape;1658;g31f684a12eb_2_13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Calibri"/>
                <a:ea typeface="Calibri"/>
                <a:cs typeface="Calibri"/>
                <a:sym typeface="Calibri"/>
              </a:defRPr>
            </a:lvl1pPr>
            <a:lvl2pPr indent="0" lvl="1" marL="0" algn="r">
              <a:spcBef>
                <a:spcPts val="0"/>
              </a:spcBef>
              <a:buNone/>
              <a:defRPr sz="900">
                <a:solidFill>
                  <a:srgbClr val="888888"/>
                </a:solidFill>
                <a:latin typeface="Calibri"/>
                <a:ea typeface="Calibri"/>
                <a:cs typeface="Calibri"/>
                <a:sym typeface="Calibri"/>
              </a:defRPr>
            </a:lvl2pPr>
            <a:lvl3pPr indent="0" lvl="2" marL="0" algn="r">
              <a:spcBef>
                <a:spcPts val="0"/>
              </a:spcBef>
              <a:buNone/>
              <a:defRPr sz="900">
                <a:solidFill>
                  <a:srgbClr val="888888"/>
                </a:solidFill>
                <a:latin typeface="Calibri"/>
                <a:ea typeface="Calibri"/>
                <a:cs typeface="Calibri"/>
                <a:sym typeface="Calibri"/>
              </a:defRPr>
            </a:lvl3pPr>
            <a:lvl4pPr indent="0" lvl="3" marL="0" algn="r">
              <a:spcBef>
                <a:spcPts val="0"/>
              </a:spcBef>
              <a:buNone/>
              <a:defRPr sz="900">
                <a:solidFill>
                  <a:srgbClr val="888888"/>
                </a:solidFill>
                <a:latin typeface="Calibri"/>
                <a:ea typeface="Calibri"/>
                <a:cs typeface="Calibri"/>
                <a:sym typeface="Calibri"/>
              </a:defRPr>
            </a:lvl4pPr>
            <a:lvl5pPr indent="0" lvl="4" marL="0" algn="r">
              <a:spcBef>
                <a:spcPts val="0"/>
              </a:spcBef>
              <a:buNone/>
              <a:defRPr sz="900">
                <a:solidFill>
                  <a:srgbClr val="888888"/>
                </a:solidFill>
                <a:latin typeface="Calibri"/>
                <a:ea typeface="Calibri"/>
                <a:cs typeface="Calibri"/>
                <a:sym typeface="Calibri"/>
              </a:defRPr>
            </a:lvl5pPr>
            <a:lvl6pPr indent="0" lvl="5" marL="0" algn="r">
              <a:spcBef>
                <a:spcPts val="0"/>
              </a:spcBef>
              <a:buNone/>
              <a:defRPr sz="900">
                <a:solidFill>
                  <a:srgbClr val="888888"/>
                </a:solidFill>
                <a:latin typeface="Calibri"/>
                <a:ea typeface="Calibri"/>
                <a:cs typeface="Calibri"/>
                <a:sym typeface="Calibri"/>
              </a:defRPr>
            </a:lvl6pPr>
            <a:lvl7pPr indent="0" lvl="6" marL="0" algn="r">
              <a:spcBef>
                <a:spcPts val="0"/>
              </a:spcBef>
              <a:buNone/>
              <a:defRPr sz="900">
                <a:solidFill>
                  <a:srgbClr val="888888"/>
                </a:solidFill>
                <a:latin typeface="Calibri"/>
                <a:ea typeface="Calibri"/>
                <a:cs typeface="Calibri"/>
                <a:sym typeface="Calibri"/>
              </a:defRPr>
            </a:lvl7pPr>
            <a:lvl8pPr indent="0" lvl="7" marL="0" algn="r">
              <a:spcBef>
                <a:spcPts val="0"/>
              </a:spcBef>
              <a:buNone/>
              <a:defRPr sz="900">
                <a:solidFill>
                  <a:srgbClr val="888888"/>
                </a:solidFill>
                <a:latin typeface="Calibri"/>
                <a:ea typeface="Calibri"/>
                <a:cs typeface="Calibri"/>
                <a:sym typeface="Calibri"/>
              </a:defRPr>
            </a:lvl8pPr>
            <a:lvl9pPr indent="0" lvl="8" mar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59" name="Shape 1659"/>
        <p:cNvGrpSpPr/>
        <p:nvPr/>
      </p:nvGrpSpPr>
      <p:grpSpPr>
        <a:xfrm>
          <a:off x="0" y="0"/>
          <a:ext cx="0" cy="0"/>
          <a:chOff x="0" y="0"/>
          <a:chExt cx="0" cy="0"/>
        </a:xfrm>
      </p:grpSpPr>
      <p:sp>
        <p:nvSpPr>
          <p:cNvPr id="1660" name="Google Shape;1660;g31f684a12eb_2_13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1" name="Google Shape;1661;g31f684a12eb_2_13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62" name="Google Shape;1662;g31f684a12eb_2_13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3" name="Google Shape;1663;g31f684a12eb_2_13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4" name="Google Shape;1664;g31f684a12eb_2_13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5" name="Shape 1665"/>
        <p:cNvGrpSpPr/>
        <p:nvPr/>
      </p:nvGrpSpPr>
      <p:grpSpPr>
        <a:xfrm>
          <a:off x="0" y="0"/>
          <a:ext cx="0" cy="0"/>
          <a:chOff x="0" y="0"/>
          <a:chExt cx="0" cy="0"/>
        </a:xfrm>
      </p:grpSpPr>
      <p:sp>
        <p:nvSpPr>
          <p:cNvPr id="1666" name="Google Shape;1666;g31f684a12eb_2_13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7" name="Google Shape;1667;g31f684a12eb_2_13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668" name="Google Shape;1668;g31f684a12eb_2_13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9" name="Google Shape;1669;g31f684a12eb_2_13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0" name="Google Shape;1670;g31f684a12eb_2_13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71" name="Shape 1671"/>
        <p:cNvGrpSpPr/>
        <p:nvPr/>
      </p:nvGrpSpPr>
      <p:grpSpPr>
        <a:xfrm>
          <a:off x="0" y="0"/>
          <a:ext cx="0" cy="0"/>
          <a:chOff x="0" y="0"/>
          <a:chExt cx="0" cy="0"/>
        </a:xfrm>
      </p:grpSpPr>
      <p:sp>
        <p:nvSpPr>
          <p:cNvPr id="1672" name="Google Shape;1672;g31f684a12eb_2_13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3" name="Google Shape;1673;g31f684a12eb_2_13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4" name="Google Shape;1674;g31f684a12eb_2_13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5" name="Google Shape;1675;g31f684a12eb_2_13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6" name="Google Shape;1676;g31f684a12eb_2_13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7" name="Google Shape;1677;g31f684a12eb_2_13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78" name="Shape 1678"/>
        <p:cNvGrpSpPr/>
        <p:nvPr/>
      </p:nvGrpSpPr>
      <p:grpSpPr>
        <a:xfrm>
          <a:off x="0" y="0"/>
          <a:ext cx="0" cy="0"/>
          <a:chOff x="0" y="0"/>
          <a:chExt cx="0" cy="0"/>
        </a:xfrm>
      </p:grpSpPr>
      <p:sp>
        <p:nvSpPr>
          <p:cNvPr id="1679" name="Google Shape;1679;g31f684a12eb_2_13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0" name="Google Shape;1680;g31f684a12eb_2_13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81" name="Google Shape;1681;g31f684a12eb_2_13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2" name="Google Shape;1682;g31f684a12eb_2_13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83" name="Google Shape;1683;g31f684a12eb_2_13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4" name="Google Shape;1684;g31f684a12eb_2_13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5" name="Google Shape;1685;g31f684a12eb_2_13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6" name="Google Shape;1686;g31f684a12eb_2_13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7" name="Shape 1687"/>
        <p:cNvGrpSpPr/>
        <p:nvPr/>
      </p:nvGrpSpPr>
      <p:grpSpPr>
        <a:xfrm>
          <a:off x="0" y="0"/>
          <a:ext cx="0" cy="0"/>
          <a:chOff x="0" y="0"/>
          <a:chExt cx="0" cy="0"/>
        </a:xfrm>
      </p:grpSpPr>
      <p:sp>
        <p:nvSpPr>
          <p:cNvPr id="1688" name="Google Shape;1688;g31f684a12eb_2_13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9" name="Google Shape;1689;g31f684a12eb_2_13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0" name="Google Shape;1690;g31f684a12eb_2_13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1" name="Google Shape;1691;g31f684a12eb_2_13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92" name="Shape 1692"/>
        <p:cNvGrpSpPr/>
        <p:nvPr/>
      </p:nvGrpSpPr>
      <p:grpSpPr>
        <a:xfrm>
          <a:off x="0" y="0"/>
          <a:ext cx="0" cy="0"/>
          <a:chOff x="0" y="0"/>
          <a:chExt cx="0" cy="0"/>
        </a:xfrm>
      </p:grpSpPr>
      <p:sp>
        <p:nvSpPr>
          <p:cNvPr id="1693" name="Google Shape;1693;g31f684a12eb_2_13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4" name="Google Shape;1694;g31f684a12eb_2_135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695" name="Google Shape;1695;g31f684a12eb_2_135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96" name="Google Shape;1696;g31f684a12eb_2_13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7" name="Google Shape;1697;g31f684a12eb_2_13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8" name="Google Shape;1698;g31f684a12eb_2_13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163" name="Shape 163"/>
        <p:cNvGrpSpPr/>
        <p:nvPr/>
      </p:nvGrpSpPr>
      <p:grpSpPr>
        <a:xfrm>
          <a:off x="0" y="0"/>
          <a:ext cx="0" cy="0"/>
          <a:chOff x="0" y="0"/>
          <a:chExt cx="0" cy="0"/>
        </a:xfrm>
      </p:grpSpPr>
      <p:sp>
        <p:nvSpPr>
          <p:cNvPr id="164" name="Google Shape;164;p14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145"/>
          <p:cNvSpPr txBox="1"/>
          <p:nvPr>
            <p:ph type="title"/>
          </p:nvPr>
        </p:nvSpPr>
        <p:spPr>
          <a:xfrm>
            <a:off x="365760" y="301752"/>
            <a:ext cx="11487257"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145"/>
          <p:cNvSpPr txBox="1"/>
          <p:nvPr>
            <p:ph idx="1" type="subTitle"/>
          </p:nvPr>
        </p:nvSpPr>
        <p:spPr>
          <a:xfrm>
            <a:off x="365760" y="1053311"/>
            <a:ext cx="11487257"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67" name="Google Shape;167;p145"/>
          <p:cNvSpPr txBox="1"/>
          <p:nvPr>
            <p:ph idx="2" type="body"/>
          </p:nvPr>
        </p:nvSpPr>
        <p:spPr>
          <a:xfrm>
            <a:off x="365760" y="1591056"/>
            <a:ext cx="830355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68" name="Google Shape;168;p14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69" name="Google Shape;169;p145"/>
          <p:cNvSpPr txBox="1"/>
          <p:nvPr>
            <p:ph idx="3" type="body"/>
          </p:nvPr>
        </p:nvSpPr>
        <p:spPr>
          <a:xfrm>
            <a:off x="8775263" y="2516806"/>
            <a:ext cx="2971800" cy="2971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9" name="Shape 1699"/>
        <p:cNvGrpSpPr/>
        <p:nvPr/>
      </p:nvGrpSpPr>
      <p:grpSpPr>
        <a:xfrm>
          <a:off x="0" y="0"/>
          <a:ext cx="0" cy="0"/>
          <a:chOff x="0" y="0"/>
          <a:chExt cx="0" cy="0"/>
        </a:xfrm>
      </p:grpSpPr>
      <p:sp>
        <p:nvSpPr>
          <p:cNvPr id="1700" name="Google Shape;1700;g31f684a12eb_2_13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1" name="Google Shape;1701;g31f684a12eb_2_1358"/>
          <p:cNvSpPr/>
          <p:nvPr>
            <p:ph idx="2" type="pic"/>
          </p:nvPr>
        </p:nvSpPr>
        <p:spPr>
          <a:xfrm>
            <a:off x="5183188" y="987425"/>
            <a:ext cx="6172200" cy="4873625"/>
          </a:xfrm>
          <a:prstGeom prst="rect">
            <a:avLst/>
          </a:prstGeom>
          <a:noFill/>
          <a:ln>
            <a:noFill/>
          </a:ln>
        </p:spPr>
      </p:sp>
      <p:sp>
        <p:nvSpPr>
          <p:cNvPr id="1702" name="Google Shape;1702;g31f684a12eb_2_135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03" name="Google Shape;1703;g31f684a12eb_2_13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4" name="Google Shape;1704;g31f684a12eb_2_13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5" name="Google Shape;1705;g31f684a12eb_2_13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06" name="Shape 1706"/>
        <p:cNvGrpSpPr/>
        <p:nvPr/>
      </p:nvGrpSpPr>
      <p:grpSpPr>
        <a:xfrm>
          <a:off x="0" y="0"/>
          <a:ext cx="0" cy="0"/>
          <a:chOff x="0" y="0"/>
          <a:chExt cx="0" cy="0"/>
        </a:xfrm>
      </p:grpSpPr>
      <p:sp>
        <p:nvSpPr>
          <p:cNvPr id="1707" name="Google Shape;1707;g31f684a12eb_2_13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8" name="Google Shape;1708;g31f684a12eb_2_136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9" name="Google Shape;1709;g31f684a12eb_2_13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0" name="Google Shape;1710;g31f684a12eb_2_13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1" name="Google Shape;1711;g31f684a12eb_2_13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12" name="Shape 1712"/>
        <p:cNvGrpSpPr/>
        <p:nvPr/>
      </p:nvGrpSpPr>
      <p:grpSpPr>
        <a:xfrm>
          <a:off x="0" y="0"/>
          <a:ext cx="0" cy="0"/>
          <a:chOff x="0" y="0"/>
          <a:chExt cx="0" cy="0"/>
        </a:xfrm>
      </p:grpSpPr>
      <p:sp>
        <p:nvSpPr>
          <p:cNvPr id="1713" name="Google Shape;1713;g31f684a12eb_2_137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4" name="Google Shape;1714;g31f684a12eb_2_137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5" name="Google Shape;1715;g31f684a12eb_2_13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6" name="Google Shape;1716;g31f684a12eb_2_13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7" name="Google Shape;1717;g31f684a12eb_2_13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p:cSld name="Service Introduction">
    <p:bg>
      <p:bgPr>
        <a:solidFill>
          <a:schemeClr val="lt1"/>
        </a:solidFill>
      </p:bgPr>
    </p:bg>
    <p:spTree>
      <p:nvGrpSpPr>
        <p:cNvPr id="170" name="Shape 170"/>
        <p:cNvGrpSpPr/>
        <p:nvPr/>
      </p:nvGrpSpPr>
      <p:grpSpPr>
        <a:xfrm>
          <a:off x="0" y="0"/>
          <a:ext cx="0" cy="0"/>
          <a:chOff x="0" y="0"/>
          <a:chExt cx="0" cy="0"/>
        </a:xfrm>
      </p:grpSpPr>
      <p:sp>
        <p:nvSpPr>
          <p:cNvPr id="171" name="Google Shape;171;p14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146"/>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146"/>
          <p:cNvSpPr txBox="1"/>
          <p:nvPr>
            <p:ph idx="1" type="body"/>
          </p:nvPr>
        </p:nvSpPr>
        <p:spPr>
          <a:xfrm>
            <a:off x="4184073" y="1143000"/>
            <a:ext cx="7750896" cy="5291750"/>
          </a:xfrm>
          <a:prstGeom prst="rect">
            <a:avLst/>
          </a:prstGeom>
          <a:noFill/>
          <a:ln>
            <a:noFill/>
          </a:ln>
        </p:spPr>
        <p:txBody>
          <a:bodyPr anchorCtr="0" anchor="ctr" bIns="45700" lIns="91425" spcFirstLastPara="1" rIns="91425" wrap="square" tIns="45700">
            <a:noAutofit/>
          </a:bodyPr>
          <a:lstStyle>
            <a:lvl1pPr indent="-431800" lvl="0" marL="457200" algn="l">
              <a:lnSpc>
                <a:spcPct val="100000"/>
              </a:lnSpc>
              <a:spcBef>
                <a:spcPts val="500"/>
              </a:spcBef>
              <a:spcAft>
                <a:spcPts val="0"/>
              </a:spcAft>
              <a:buClr>
                <a:schemeClr val="dk2"/>
              </a:buClr>
              <a:buSzPts val="3200"/>
              <a:buChar char="•"/>
              <a:defRPr sz="3200">
                <a:solidFill>
                  <a:schemeClr val="dk2"/>
                </a:solidFill>
              </a:defRPr>
            </a:lvl1pPr>
            <a:lvl2pPr indent="-406400" lvl="1" marL="914400" algn="l">
              <a:lnSpc>
                <a:spcPct val="100000"/>
              </a:lnSpc>
              <a:spcBef>
                <a:spcPts val="600"/>
              </a:spcBef>
              <a:spcAft>
                <a:spcPts val="0"/>
              </a:spcAft>
              <a:buClr>
                <a:schemeClr val="dk2"/>
              </a:buClr>
              <a:buSzPts val="2800"/>
              <a:buChar char="•"/>
              <a:defRPr sz="2800">
                <a:solidFill>
                  <a:schemeClr val="dk2"/>
                </a:solidFill>
              </a:defRPr>
            </a:lvl2pPr>
            <a:lvl3pPr indent="-381000" lvl="2" marL="1371600" algn="l">
              <a:lnSpc>
                <a:spcPct val="100000"/>
              </a:lnSpc>
              <a:spcBef>
                <a:spcPts val="600"/>
              </a:spcBef>
              <a:spcAft>
                <a:spcPts val="0"/>
              </a:spcAft>
              <a:buClr>
                <a:schemeClr val="dk2"/>
              </a:buClr>
              <a:buSzPts val="2400"/>
              <a:buChar char="•"/>
              <a:defRPr sz="2400">
                <a:solidFill>
                  <a:schemeClr val="dk2"/>
                </a:solidFill>
              </a:defRPr>
            </a:lvl3pPr>
            <a:lvl4pPr indent="-355600" lvl="3" marL="1828800" algn="l">
              <a:lnSpc>
                <a:spcPct val="100000"/>
              </a:lnSpc>
              <a:spcBef>
                <a:spcPts val="600"/>
              </a:spcBef>
              <a:spcAft>
                <a:spcPts val="0"/>
              </a:spcAft>
              <a:buClr>
                <a:schemeClr val="dk2"/>
              </a:buClr>
              <a:buSzPts val="2000"/>
              <a:buChar char="•"/>
              <a:defRPr sz="2000">
                <a:solidFill>
                  <a:schemeClr val="dk2"/>
                </a:solidFill>
              </a:defRPr>
            </a:lvl4pPr>
            <a:lvl5pPr indent="-355600" lvl="4" marL="2286000" algn="l">
              <a:lnSpc>
                <a:spcPct val="100000"/>
              </a:lnSpc>
              <a:spcBef>
                <a:spcPts val="600"/>
              </a:spcBef>
              <a:spcAft>
                <a:spcPts val="0"/>
              </a:spcAft>
              <a:buClr>
                <a:schemeClr val="dk2"/>
              </a:buClr>
              <a:buSzPts val="2000"/>
              <a:buChar char="•"/>
              <a:defRPr sz="20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74" name="Google Shape;174;p146"/>
          <p:cNvSpPr/>
          <p:nvPr>
            <p:ph idx="2" type="pic"/>
          </p:nvPr>
        </p:nvSpPr>
        <p:spPr>
          <a:xfrm>
            <a:off x="896802" y="2618443"/>
            <a:ext cx="2340864" cy="2340864"/>
          </a:xfrm>
          <a:prstGeom prst="rect">
            <a:avLst/>
          </a:prstGeom>
          <a:noFill/>
          <a:ln>
            <a:noFill/>
          </a:ln>
        </p:spPr>
      </p:sp>
      <p:sp>
        <p:nvSpPr>
          <p:cNvPr id="175" name="Google Shape;175;p14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76" name="Google Shape;176;p146"/>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177" name="Google Shape;177;p146"/>
          <p:cNvCxnSpPr/>
          <p:nvPr/>
        </p:nvCxnSpPr>
        <p:spPr>
          <a:xfrm>
            <a:off x="3732690" y="1239140"/>
            <a:ext cx="0" cy="5195610"/>
          </a:xfrm>
          <a:prstGeom prst="straightConnector1">
            <a:avLst/>
          </a:prstGeom>
          <a:noFill/>
          <a:ln cap="flat" cmpd="sng" w="44450">
            <a:solidFill>
              <a:schemeClr val="hlink"/>
            </a:solidFill>
            <a:prstDash val="solid"/>
            <a:round/>
            <a:headEnd len="sm" w="sm" type="none"/>
            <a:tailEnd len="sm" w="sm" type="none"/>
          </a:ln>
          <a:effectLst>
            <a:outerShdw blurRad="63500" rotWithShape="0" dir="2700016" dist="53881">
              <a:srgbClr val="000000">
                <a:alpha val="24705"/>
              </a:srgbClr>
            </a:outerShdw>
          </a:effectLst>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178" name="Shape 178"/>
        <p:cNvGrpSpPr/>
        <p:nvPr/>
      </p:nvGrpSpPr>
      <p:grpSpPr>
        <a:xfrm>
          <a:off x="0" y="0"/>
          <a:ext cx="0" cy="0"/>
          <a:chOff x="0" y="0"/>
          <a:chExt cx="0" cy="0"/>
        </a:xfrm>
      </p:grpSpPr>
      <p:sp>
        <p:nvSpPr>
          <p:cNvPr id="179" name="Google Shape;179;p14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p147"/>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147"/>
          <p:cNvSpPr txBox="1"/>
          <p:nvPr>
            <p:ph idx="1" type="body"/>
          </p:nvPr>
        </p:nvSpPr>
        <p:spPr>
          <a:xfrm>
            <a:off x="365760" y="1143000"/>
            <a:ext cx="566928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82" name="Google Shape;182;p147"/>
          <p:cNvSpPr txBox="1"/>
          <p:nvPr>
            <p:ph idx="2" type="body"/>
          </p:nvPr>
        </p:nvSpPr>
        <p:spPr>
          <a:xfrm>
            <a:off x="6265689" y="1143000"/>
            <a:ext cx="566928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83" name="Google Shape;183;p14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84" name="Google Shape;184;p147"/>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20" name="Shape 20"/>
        <p:cNvGrpSpPr/>
        <p:nvPr/>
      </p:nvGrpSpPr>
      <p:grpSpPr>
        <a:xfrm>
          <a:off x="0" y="0"/>
          <a:ext cx="0" cy="0"/>
          <a:chOff x="0" y="0"/>
          <a:chExt cx="0" cy="0"/>
        </a:xfrm>
      </p:grpSpPr>
      <p:sp>
        <p:nvSpPr>
          <p:cNvPr id="21" name="Google Shape;21;p11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rgbClr val="232F3E"/>
                </a:solidFill>
                <a:latin typeface="Arial"/>
                <a:ea typeface="Arial"/>
                <a:cs typeface="Arial"/>
                <a:sym typeface="Arial"/>
              </a:rPr>
              <a:t>© 2022, Amazon Web Services, Inc. or its affiliates. All rights reserved.</a:t>
            </a:r>
            <a:endParaRPr/>
          </a:p>
        </p:txBody>
      </p:sp>
      <p:sp>
        <p:nvSpPr>
          <p:cNvPr id="22" name="Google Shape;22;p11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32F3E"/>
                </a:solidFill>
                <a:latin typeface="Arial"/>
                <a:ea typeface="Arial"/>
                <a:cs typeface="Arial"/>
                <a:sym typeface="Arial"/>
              </a:defRPr>
            </a:lvl1pPr>
            <a:lvl2pPr indent="0" lvl="1" marL="0" algn="r">
              <a:spcBef>
                <a:spcPts val="0"/>
              </a:spcBef>
              <a:buNone/>
              <a:defRPr b="0" i="0" sz="1100" u="none" cap="none" strike="noStrike">
                <a:solidFill>
                  <a:srgbClr val="232F3E"/>
                </a:solidFill>
                <a:latin typeface="Arial"/>
                <a:ea typeface="Arial"/>
                <a:cs typeface="Arial"/>
                <a:sym typeface="Arial"/>
              </a:defRPr>
            </a:lvl2pPr>
            <a:lvl3pPr indent="0" lvl="2" marL="0" algn="r">
              <a:spcBef>
                <a:spcPts val="0"/>
              </a:spcBef>
              <a:buNone/>
              <a:defRPr b="0" i="0" sz="1100" u="none" cap="none" strike="noStrike">
                <a:solidFill>
                  <a:srgbClr val="232F3E"/>
                </a:solidFill>
                <a:latin typeface="Arial"/>
                <a:ea typeface="Arial"/>
                <a:cs typeface="Arial"/>
                <a:sym typeface="Arial"/>
              </a:defRPr>
            </a:lvl3pPr>
            <a:lvl4pPr indent="0" lvl="3" marL="0" algn="r">
              <a:spcBef>
                <a:spcPts val="0"/>
              </a:spcBef>
              <a:buNone/>
              <a:defRPr b="0" i="0" sz="1100" u="none" cap="none" strike="noStrike">
                <a:solidFill>
                  <a:srgbClr val="232F3E"/>
                </a:solidFill>
                <a:latin typeface="Arial"/>
                <a:ea typeface="Arial"/>
                <a:cs typeface="Arial"/>
                <a:sym typeface="Arial"/>
              </a:defRPr>
            </a:lvl4pPr>
            <a:lvl5pPr indent="0" lvl="4" marL="0" algn="r">
              <a:spcBef>
                <a:spcPts val="0"/>
              </a:spcBef>
              <a:buNone/>
              <a:defRPr b="0" i="0" sz="1100" u="none" cap="none" strike="noStrike">
                <a:solidFill>
                  <a:srgbClr val="232F3E"/>
                </a:solidFill>
                <a:latin typeface="Arial"/>
                <a:ea typeface="Arial"/>
                <a:cs typeface="Arial"/>
                <a:sym typeface="Arial"/>
              </a:defRPr>
            </a:lvl5pPr>
            <a:lvl6pPr indent="0" lvl="5" marL="0" algn="r">
              <a:spcBef>
                <a:spcPts val="0"/>
              </a:spcBef>
              <a:buNone/>
              <a:defRPr b="0" i="0" sz="1100" u="none" cap="none" strike="noStrike">
                <a:solidFill>
                  <a:srgbClr val="232F3E"/>
                </a:solidFill>
                <a:latin typeface="Arial"/>
                <a:ea typeface="Arial"/>
                <a:cs typeface="Arial"/>
                <a:sym typeface="Arial"/>
              </a:defRPr>
            </a:lvl6pPr>
            <a:lvl7pPr indent="0" lvl="6" marL="0" algn="r">
              <a:spcBef>
                <a:spcPts val="0"/>
              </a:spcBef>
              <a:buNone/>
              <a:defRPr b="0" i="0" sz="1100" u="none" cap="none" strike="noStrike">
                <a:solidFill>
                  <a:srgbClr val="232F3E"/>
                </a:solidFill>
                <a:latin typeface="Arial"/>
                <a:ea typeface="Arial"/>
                <a:cs typeface="Arial"/>
                <a:sym typeface="Arial"/>
              </a:defRPr>
            </a:lvl7pPr>
            <a:lvl8pPr indent="0" lvl="7" marL="0" algn="r">
              <a:spcBef>
                <a:spcPts val="0"/>
              </a:spcBef>
              <a:buNone/>
              <a:defRPr b="0" i="0" sz="1100" u="none" cap="none" strike="noStrike">
                <a:solidFill>
                  <a:srgbClr val="232F3E"/>
                </a:solidFill>
                <a:latin typeface="Arial"/>
                <a:ea typeface="Arial"/>
                <a:cs typeface="Arial"/>
                <a:sym typeface="Arial"/>
              </a:defRPr>
            </a:lvl8pPr>
            <a:lvl9pPr indent="0" lvl="8" marL="0" algn="r">
              <a:spcBef>
                <a:spcPts val="0"/>
              </a:spcBef>
              <a:buNone/>
              <a:defRPr b="0" i="0" sz="1100" u="none" cap="none" strike="noStrike">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11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85" name="Shape 185"/>
        <p:cNvGrpSpPr/>
        <p:nvPr/>
      </p:nvGrpSpPr>
      <p:grpSpPr>
        <a:xfrm>
          <a:off x="0" y="0"/>
          <a:ext cx="0" cy="0"/>
          <a:chOff x="0" y="0"/>
          <a:chExt cx="0" cy="0"/>
        </a:xfrm>
      </p:grpSpPr>
      <p:sp>
        <p:nvSpPr>
          <p:cNvPr id="186" name="Google Shape;186;p14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7" name="Google Shape;187;p148"/>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148"/>
          <p:cNvSpPr txBox="1"/>
          <p:nvPr>
            <p:ph idx="1" type="body"/>
          </p:nvPr>
        </p:nvSpPr>
        <p:spPr>
          <a:xfrm>
            <a:off x="365760" y="1143000"/>
            <a:ext cx="5669280" cy="5291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89" name="Google Shape;189;p148"/>
          <p:cNvSpPr txBox="1"/>
          <p:nvPr>
            <p:ph idx="2" type="body"/>
          </p:nvPr>
        </p:nvSpPr>
        <p:spPr>
          <a:xfrm>
            <a:off x="6265689" y="1143000"/>
            <a:ext cx="5669280" cy="5291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90" name="Google Shape;190;p14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91" name="Google Shape;191;p148"/>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Header, and 2 Text Columns">
  <p:cSld name="Title, 1 Header, and 2 Text Columns">
    <p:bg>
      <p:bgPr>
        <a:solidFill>
          <a:schemeClr val="lt1"/>
        </a:solidFill>
      </p:bgPr>
    </p:bg>
    <p:spTree>
      <p:nvGrpSpPr>
        <p:cNvPr id="192" name="Shape 192"/>
        <p:cNvGrpSpPr/>
        <p:nvPr/>
      </p:nvGrpSpPr>
      <p:grpSpPr>
        <a:xfrm>
          <a:off x="0" y="0"/>
          <a:ext cx="0" cy="0"/>
          <a:chOff x="0" y="0"/>
          <a:chExt cx="0" cy="0"/>
        </a:xfrm>
      </p:grpSpPr>
      <p:sp>
        <p:nvSpPr>
          <p:cNvPr id="193" name="Google Shape;193;p14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94" name="Google Shape;194;p14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5" name="Google Shape;195;p149"/>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149"/>
          <p:cNvSpPr txBox="1"/>
          <p:nvPr>
            <p:ph idx="1" type="subTitle"/>
          </p:nvPr>
        </p:nvSpPr>
        <p:spPr>
          <a:xfrm>
            <a:off x="365760" y="1051560"/>
            <a:ext cx="11569208"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97" name="Google Shape;197;p149"/>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98" name="Google Shape;198;p149"/>
          <p:cNvSpPr txBox="1"/>
          <p:nvPr>
            <p:ph idx="3" type="body"/>
          </p:nvPr>
        </p:nvSpPr>
        <p:spPr>
          <a:xfrm>
            <a:off x="6197321"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199" name="Shape 199"/>
        <p:cNvGrpSpPr/>
        <p:nvPr/>
      </p:nvGrpSpPr>
      <p:grpSpPr>
        <a:xfrm>
          <a:off x="0" y="0"/>
          <a:ext cx="0" cy="0"/>
          <a:chOff x="0" y="0"/>
          <a:chExt cx="0" cy="0"/>
        </a:xfrm>
      </p:grpSpPr>
      <p:sp>
        <p:nvSpPr>
          <p:cNvPr id="200" name="Google Shape;200;p15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01" name="Google Shape;201;p15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150"/>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150"/>
          <p:cNvSpPr txBox="1"/>
          <p:nvPr>
            <p:ph idx="1" type="subTitle"/>
          </p:nvPr>
        </p:nvSpPr>
        <p:spPr>
          <a:xfrm>
            <a:off x="365760"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04" name="Google Shape;204;p150"/>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05" name="Google Shape;205;p150"/>
          <p:cNvSpPr txBox="1"/>
          <p:nvPr>
            <p:ph idx="3" type="subTitle"/>
          </p:nvPr>
        </p:nvSpPr>
        <p:spPr>
          <a:xfrm>
            <a:off x="6197321"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06" name="Google Shape;206;p150"/>
          <p:cNvSpPr txBox="1"/>
          <p:nvPr>
            <p:ph idx="4" type="body"/>
          </p:nvPr>
        </p:nvSpPr>
        <p:spPr>
          <a:xfrm>
            <a:off x="6197321"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Content Left, Full Height Picture">
  <p:cSld name="Title, Header and Content Left, Full Height Picture">
    <p:bg>
      <p:bgPr>
        <a:solidFill>
          <a:schemeClr val="lt1"/>
        </a:solidFill>
      </p:bgPr>
    </p:bg>
    <p:spTree>
      <p:nvGrpSpPr>
        <p:cNvPr id="207" name="Shape 207"/>
        <p:cNvGrpSpPr/>
        <p:nvPr/>
      </p:nvGrpSpPr>
      <p:grpSpPr>
        <a:xfrm>
          <a:off x="0" y="0"/>
          <a:ext cx="0" cy="0"/>
          <a:chOff x="0" y="0"/>
          <a:chExt cx="0" cy="0"/>
        </a:xfrm>
      </p:grpSpPr>
      <p:sp>
        <p:nvSpPr>
          <p:cNvPr id="208" name="Google Shape;208;p15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09" name="Google Shape;209;p15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0" name="Google Shape;210;p151"/>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151"/>
          <p:cNvSpPr txBox="1"/>
          <p:nvPr>
            <p:ph idx="1" type="subTitle"/>
          </p:nvPr>
        </p:nvSpPr>
        <p:spPr>
          <a:xfrm>
            <a:off x="365760"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12" name="Google Shape;212;p151"/>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13" name="Google Shape;213;p151"/>
          <p:cNvSpPr txBox="1"/>
          <p:nvPr>
            <p:ph idx="3" type="body"/>
          </p:nvPr>
        </p:nvSpPr>
        <p:spPr>
          <a:xfrm>
            <a:off x="6199632" y="1046819"/>
            <a:ext cx="5669280" cy="53879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214" name="Shape 214"/>
        <p:cNvGrpSpPr/>
        <p:nvPr/>
      </p:nvGrpSpPr>
      <p:grpSpPr>
        <a:xfrm>
          <a:off x="0" y="0"/>
          <a:ext cx="0" cy="0"/>
          <a:chOff x="0" y="0"/>
          <a:chExt cx="0" cy="0"/>
        </a:xfrm>
      </p:grpSpPr>
      <p:sp>
        <p:nvSpPr>
          <p:cNvPr id="215" name="Google Shape;215;p15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16" name="Google Shape;216;p15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7" name="Google Shape;217;p152"/>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152"/>
          <p:cNvSpPr txBox="1"/>
          <p:nvPr>
            <p:ph idx="1" type="body"/>
          </p:nvPr>
        </p:nvSpPr>
        <p:spPr>
          <a:xfrm>
            <a:off x="2057400" y="1049337"/>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19" name="Google Shape;219;p152"/>
          <p:cNvSpPr txBox="1"/>
          <p:nvPr>
            <p:ph idx="2" type="subTitle"/>
          </p:nvPr>
        </p:nvSpPr>
        <p:spPr>
          <a:xfrm>
            <a:off x="365760" y="3366099"/>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20" name="Google Shape;220;p152"/>
          <p:cNvSpPr txBox="1"/>
          <p:nvPr>
            <p:ph idx="3" type="body"/>
          </p:nvPr>
        </p:nvSpPr>
        <p:spPr>
          <a:xfrm>
            <a:off x="365760" y="3895345"/>
            <a:ext cx="5669280" cy="25503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21" name="Google Shape;221;p152"/>
          <p:cNvSpPr txBox="1"/>
          <p:nvPr>
            <p:ph idx="4" type="body"/>
          </p:nvPr>
        </p:nvSpPr>
        <p:spPr>
          <a:xfrm>
            <a:off x="7891272" y="1049337"/>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22" name="Google Shape;222;p152"/>
          <p:cNvSpPr txBox="1"/>
          <p:nvPr>
            <p:ph idx="5" type="subTitle"/>
          </p:nvPr>
        </p:nvSpPr>
        <p:spPr>
          <a:xfrm>
            <a:off x="6199632" y="3366099"/>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23" name="Google Shape;223;p152"/>
          <p:cNvSpPr txBox="1"/>
          <p:nvPr>
            <p:ph idx="6" type="body"/>
          </p:nvPr>
        </p:nvSpPr>
        <p:spPr>
          <a:xfrm>
            <a:off x="6199632" y="3895345"/>
            <a:ext cx="5669280" cy="25503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24" name="Google Shape;224;p15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ntent Columns">
  <p:cSld name="Title and 3 Content Columns">
    <p:bg>
      <p:bgPr>
        <a:solidFill>
          <a:schemeClr val="lt1"/>
        </a:solidFill>
      </p:bgPr>
    </p:bg>
    <p:spTree>
      <p:nvGrpSpPr>
        <p:cNvPr id="225" name="Shape 225"/>
        <p:cNvGrpSpPr/>
        <p:nvPr/>
      </p:nvGrpSpPr>
      <p:grpSpPr>
        <a:xfrm>
          <a:off x="0" y="0"/>
          <a:ext cx="0" cy="0"/>
          <a:chOff x="0" y="0"/>
          <a:chExt cx="0" cy="0"/>
        </a:xfrm>
      </p:grpSpPr>
      <p:sp>
        <p:nvSpPr>
          <p:cNvPr id="226" name="Google Shape;226;p15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27" name="Google Shape;227;p15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8" name="Google Shape;228;p153"/>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153"/>
          <p:cNvSpPr txBox="1"/>
          <p:nvPr>
            <p:ph idx="1" type="body"/>
          </p:nvPr>
        </p:nvSpPr>
        <p:spPr>
          <a:xfrm>
            <a:off x="3657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30" name="Google Shape;230;p153"/>
          <p:cNvSpPr txBox="1"/>
          <p:nvPr>
            <p:ph idx="2" type="body"/>
          </p:nvPr>
        </p:nvSpPr>
        <p:spPr>
          <a:xfrm>
            <a:off x="42519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31" name="Google Shape;231;p153"/>
          <p:cNvSpPr txBox="1"/>
          <p:nvPr>
            <p:ph idx="3" type="body"/>
          </p:nvPr>
        </p:nvSpPr>
        <p:spPr>
          <a:xfrm>
            <a:off x="81381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32" name="Google Shape;232;p15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33" name="Shape 233"/>
        <p:cNvGrpSpPr/>
        <p:nvPr/>
      </p:nvGrpSpPr>
      <p:grpSpPr>
        <a:xfrm>
          <a:off x="0" y="0"/>
          <a:ext cx="0" cy="0"/>
          <a:chOff x="0" y="0"/>
          <a:chExt cx="0" cy="0"/>
        </a:xfrm>
      </p:grpSpPr>
      <p:sp>
        <p:nvSpPr>
          <p:cNvPr id="234" name="Google Shape;234;p15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35" name="Google Shape;235;p15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 name="Google Shape;236;p154"/>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154"/>
          <p:cNvSpPr txBox="1"/>
          <p:nvPr>
            <p:ph idx="1" type="subTitle"/>
          </p:nvPr>
        </p:nvSpPr>
        <p:spPr>
          <a:xfrm>
            <a:off x="365760"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38" name="Google Shape;238;p154"/>
          <p:cNvSpPr txBox="1"/>
          <p:nvPr>
            <p:ph idx="2" type="body"/>
          </p:nvPr>
        </p:nvSpPr>
        <p:spPr>
          <a:xfrm>
            <a:off x="365760"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39" name="Google Shape;239;p154"/>
          <p:cNvSpPr txBox="1"/>
          <p:nvPr>
            <p:ph idx="3" type="subTitle"/>
          </p:nvPr>
        </p:nvSpPr>
        <p:spPr>
          <a:xfrm>
            <a:off x="4253455"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40" name="Google Shape;240;p154"/>
          <p:cNvSpPr txBox="1"/>
          <p:nvPr>
            <p:ph idx="4" type="body"/>
          </p:nvPr>
        </p:nvSpPr>
        <p:spPr>
          <a:xfrm>
            <a:off x="4253455"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41" name="Google Shape;241;p154"/>
          <p:cNvSpPr txBox="1"/>
          <p:nvPr>
            <p:ph idx="5" type="subTitle"/>
          </p:nvPr>
        </p:nvSpPr>
        <p:spPr>
          <a:xfrm>
            <a:off x="8141150"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42" name="Google Shape;242;p154"/>
          <p:cNvSpPr txBox="1"/>
          <p:nvPr>
            <p:ph idx="6" type="body"/>
          </p:nvPr>
        </p:nvSpPr>
        <p:spPr>
          <a:xfrm>
            <a:off x="8141150"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3 Headers, and 3 Text Columns">
  <p:cSld name="Title, 3 Pictures, 3 Headers, and 3 Text Columns">
    <p:bg>
      <p:bgPr>
        <a:solidFill>
          <a:schemeClr val="lt1"/>
        </a:solidFill>
      </p:bgPr>
    </p:bg>
    <p:spTree>
      <p:nvGrpSpPr>
        <p:cNvPr id="243" name="Shape 243"/>
        <p:cNvGrpSpPr/>
        <p:nvPr/>
      </p:nvGrpSpPr>
      <p:grpSpPr>
        <a:xfrm>
          <a:off x="0" y="0"/>
          <a:ext cx="0" cy="0"/>
          <a:chOff x="0" y="0"/>
          <a:chExt cx="0" cy="0"/>
        </a:xfrm>
      </p:grpSpPr>
      <p:sp>
        <p:nvSpPr>
          <p:cNvPr id="244" name="Google Shape;244;p15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45" name="Google Shape;245;p15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6" name="Google Shape;246;p155"/>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155"/>
          <p:cNvSpPr txBox="1"/>
          <p:nvPr>
            <p:ph idx="1" type="body"/>
          </p:nvPr>
        </p:nvSpPr>
        <p:spPr>
          <a:xfrm>
            <a:off x="10972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48" name="Google Shape;248;p155"/>
          <p:cNvSpPr txBox="1"/>
          <p:nvPr>
            <p:ph idx="2" type="subTitle"/>
          </p:nvPr>
        </p:nvSpPr>
        <p:spPr>
          <a:xfrm>
            <a:off x="3657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49" name="Google Shape;249;p155"/>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50" name="Google Shape;250;p155"/>
          <p:cNvSpPr txBox="1"/>
          <p:nvPr>
            <p:ph idx="4" type="body"/>
          </p:nvPr>
        </p:nvSpPr>
        <p:spPr>
          <a:xfrm>
            <a:off x="49834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51" name="Google Shape;251;p155"/>
          <p:cNvSpPr txBox="1"/>
          <p:nvPr>
            <p:ph idx="5" type="subTitle"/>
          </p:nvPr>
        </p:nvSpPr>
        <p:spPr>
          <a:xfrm>
            <a:off x="42519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52" name="Google Shape;252;p155"/>
          <p:cNvSpPr txBox="1"/>
          <p:nvPr>
            <p:ph idx="6" type="body"/>
          </p:nvPr>
        </p:nvSpPr>
        <p:spPr>
          <a:xfrm>
            <a:off x="42519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53" name="Google Shape;253;p155"/>
          <p:cNvSpPr txBox="1"/>
          <p:nvPr>
            <p:ph idx="7" type="body"/>
          </p:nvPr>
        </p:nvSpPr>
        <p:spPr>
          <a:xfrm>
            <a:off x="88696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54" name="Google Shape;254;p155"/>
          <p:cNvSpPr txBox="1"/>
          <p:nvPr>
            <p:ph idx="8" type="subTitle"/>
          </p:nvPr>
        </p:nvSpPr>
        <p:spPr>
          <a:xfrm>
            <a:off x="81381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55" name="Google Shape;255;p155"/>
          <p:cNvSpPr txBox="1"/>
          <p:nvPr>
            <p:ph idx="9" type="body"/>
          </p:nvPr>
        </p:nvSpPr>
        <p:spPr>
          <a:xfrm>
            <a:off x="81381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56" name="Google Shape;256;p155"/>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257" name="Shape 257"/>
        <p:cNvGrpSpPr/>
        <p:nvPr/>
      </p:nvGrpSpPr>
      <p:grpSpPr>
        <a:xfrm>
          <a:off x="0" y="0"/>
          <a:ext cx="0" cy="0"/>
          <a:chOff x="0" y="0"/>
          <a:chExt cx="0" cy="0"/>
        </a:xfrm>
      </p:grpSpPr>
      <p:sp>
        <p:nvSpPr>
          <p:cNvPr id="258" name="Google Shape;258;p15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59" name="Google Shape;259;p15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0" name="Google Shape;260;p156"/>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156"/>
          <p:cNvSpPr txBox="1"/>
          <p:nvPr>
            <p:ph idx="1" type="body"/>
          </p:nvPr>
        </p:nvSpPr>
        <p:spPr>
          <a:xfrm>
            <a:off x="365760"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62" name="Google Shape;262;p156"/>
          <p:cNvSpPr txBox="1"/>
          <p:nvPr>
            <p:ph idx="2" type="body"/>
          </p:nvPr>
        </p:nvSpPr>
        <p:spPr>
          <a:xfrm>
            <a:off x="3265675"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63" name="Google Shape;263;p156"/>
          <p:cNvSpPr txBox="1"/>
          <p:nvPr>
            <p:ph idx="3" type="body"/>
          </p:nvPr>
        </p:nvSpPr>
        <p:spPr>
          <a:xfrm>
            <a:off x="6165590"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64" name="Google Shape;264;p156"/>
          <p:cNvSpPr txBox="1"/>
          <p:nvPr>
            <p:ph idx="4" type="body"/>
          </p:nvPr>
        </p:nvSpPr>
        <p:spPr>
          <a:xfrm>
            <a:off x="9065505"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65" name="Google Shape;265;p156"/>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266" name="Shape 266"/>
        <p:cNvGrpSpPr/>
        <p:nvPr/>
      </p:nvGrpSpPr>
      <p:grpSpPr>
        <a:xfrm>
          <a:off x="0" y="0"/>
          <a:ext cx="0" cy="0"/>
          <a:chOff x="0" y="0"/>
          <a:chExt cx="0" cy="0"/>
        </a:xfrm>
      </p:grpSpPr>
      <p:sp>
        <p:nvSpPr>
          <p:cNvPr id="267" name="Google Shape;267;p15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68" name="Google Shape;268;p15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9" name="Google Shape;269;p157"/>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157"/>
          <p:cNvSpPr txBox="1"/>
          <p:nvPr>
            <p:ph idx="1" type="subTitle"/>
          </p:nvPr>
        </p:nvSpPr>
        <p:spPr>
          <a:xfrm>
            <a:off x="365760"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71" name="Google Shape;271;p157"/>
          <p:cNvSpPr txBox="1"/>
          <p:nvPr>
            <p:ph idx="2" type="body"/>
          </p:nvPr>
        </p:nvSpPr>
        <p:spPr>
          <a:xfrm>
            <a:off x="365760"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72" name="Google Shape;272;p157"/>
          <p:cNvSpPr txBox="1"/>
          <p:nvPr>
            <p:ph idx="3" type="subTitle"/>
          </p:nvPr>
        </p:nvSpPr>
        <p:spPr>
          <a:xfrm>
            <a:off x="3264408"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73" name="Google Shape;273;p157"/>
          <p:cNvSpPr txBox="1"/>
          <p:nvPr>
            <p:ph idx="4" type="body"/>
          </p:nvPr>
        </p:nvSpPr>
        <p:spPr>
          <a:xfrm>
            <a:off x="3264408"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74" name="Google Shape;274;p157"/>
          <p:cNvSpPr txBox="1"/>
          <p:nvPr>
            <p:ph idx="5" type="subTitle"/>
          </p:nvPr>
        </p:nvSpPr>
        <p:spPr>
          <a:xfrm>
            <a:off x="6163056"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75" name="Google Shape;275;p157"/>
          <p:cNvSpPr txBox="1"/>
          <p:nvPr>
            <p:ph idx="6" type="body"/>
          </p:nvPr>
        </p:nvSpPr>
        <p:spPr>
          <a:xfrm>
            <a:off x="6163056"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76" name="Google Shape;276;p157"/>
          <p:cNvSpPr txBox="1"/>
          <p:nvPr>
            <p:ph idx="7" type="subTitle"/>
          </p:nvPr>
        </p:nvSpPr>
        <p:spPr>
          <a:xfrm>
            <a:off x="9061704"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77" name="Google Shape;277;p157"/>
          <p:cNvSpPr txBox="1"/>
          <p:nvPr>
            <p:ph idx="8" type="body"/>
          </p:nvPr>
        </p:nvSpPr>
        <p:spPr>
          <a:xfrm>
            <a:off x="9061704"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Instructor Intro">
    <p:bg>
      <p:bgPr>
        <a:solidFill>
          <a:schemeClr val="lt1"/>
        </a:solidFill>
      </p:bgPr>
    </p:bg>
    <p:spTree>
      <p:nvGrpSpPr>
        <p:cNvPr id="24" name="Shape 24"/>
        <p:cNvGrpSpPr/>
        <p:nvPr/>
      </p:nvGrpSpPr>
      <p:grpSpPr>
        <a:xfrm>
          <a:off x="0" y="0"/>
          <a:ext cx="0" cy="0"/>
          <a:chOff x="0" y="0"/>
          <a:chExt cx="0" cy="0"/>
        </a:xfrm>
      </p:grpSpPr>
      <p:grpSp>
        <p:nvGrpSpPr>
          <p:cNvPr id="25" name="Google Shape;25;p131"/>
          <p:cNvGrpSpPr/>
          <p:nvPr/>
        </p:nvGrpSpPr>
        <p:grpSpPr>
          <a:xfrm>
            <a:off x="1" y="1"/>
            <a:ext cx="12004925" cy="6858000"/>
            <a:chOff x="1" y="1"/>
            <a:chExt cx="12004925" cy="6858000"/>
          </a:xfrm>
        </p:grpSpPr>
        <p:sp>
          <p:nvSpPr>
            <p:cNvPr id="26" name="Google Shape;26;p131"/>
            <p:cNvSpPr/>
            <p:nvPr/>
          </p:nvSpPr>
          <p:spPr>
            <a:xfrm>
              <a:off x="1" y="1"/>
              <a:ext cx="5901674"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7" name="Google Shape;27;p131"/>
            <p:cNvCxnSpPr/>
            <p:nvPr/>
          </p:nvCxnSpPr>
          <p:spPr>
            <a:xfrm>
              <a:off x="198875" y="4775930"/>
              <a:ext cx="5503926" cy="0"/>
            </a:xfrm>
            <a:prstGeom prst="straightConnector1">
              <a:avLst/>
            </a:prstGeom>
            <a:noFill/>
            <a:ln cap="flat" cmpd="sng" w="38100">
              <a:solidFill>
                <a:schemeClr val="lt2"/>
              </a:solidFill>
              <a:prstDash val="solid"/>
              <a:round/>
              <a:headEnd len="sm" w="sm" type="none"/>
              <a:tailEnd len="sm" w="sm" type="none"/>
            </a:ln>
          </p:spPr>
        </p:cxnSp>
        <p:sp>
          <p:nvSpPr>
            <p:cNvPr id="28" name="Google Shape;28;p131"/>
            <p:cNvSpPr/>
            <p:nvPr/>
          </p:nvSpPr>
          <p:spPr>
            <a:xfrm>
              <a:off x="6096000" y="412928"/>
              <a:ext cx="1636776" cy="1636776"/>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29" name="Google Shape;29;p131"/>
            <p:cNvCxnSpPr/>
            <p:nvPr/>
          </p:nvCxnSpPr>
          <p:spPr>
            <a:xfrm>
              <a:off x="7715772" y="924231"/>
              <a:ext cx="4289154" cy="0"/>
            </a:xfrm>
            <a:prstGeom prst="straightConnector1">
              <a:avLst/>
            </a:prstGeom>
            <a:noFill/>
            <a:ln cap="flat" cmpd="sng" w="38100">
              <a:solidFill>
                <a:schemeClr val="accent6"/>
              </a:solidFill>
              <a:prstDash val="solid"/>
              <a:round/>
              <a:headEnd len="sm" w="sm" type="none"/>
              <a:tailEnd len="sm" w="sm" type="none"/>
            </a:ln>
          </p:spPr>
        </p:cxnSp>
        <p:cxnSp>
          <p:nvCxnSpPr>
            <p:cNvPr id="30" name="Google Shape;30;p131"/>
            <p:cNvCxnSpPr/>
            <p:nvPr/>
          </p:nvCxnSpPr>
          <p:spPr>
            <a:xfrm>
              <a:off x="6096000" y="2841821"/>
              <a:ext cx="5908926" cy="0"/>
            </a:xfrm>
            <a:prstGeom prst="straightConnector1">
              <a:avLst/>
            </a:prstGeom>
            <a:noFill/>
            <a:ln cap="flat" cmpd="sng" w="38100">
              <a:solidFill>
                <a:schemeClr val="accent6"/>
              </a:solidFill>
              <a:prstDash val="solid"/>
              <a:round/>
              <a:headEnd len="sm" w="sm" type="none"/>
              <a:tailEnd len="sm" w="sm" type="none"/>
            </a:ln>
          </p:spPr>
        </p:cxnSp>
        <p:pic>
          <p:nvPicPr>
            <p:cNvPr id="31" name="Google Shape;31;p131"/>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
          <p:nvSpPr>
            <p:cNvPr id="32" name="Google Shape;32;p131"/>
            <p:cNvSpPr txBox="1"/>
            <p:nvPr/>
          </p:nvSpPr>
          <p:spPr>
            <a:xfrm>
              <a:off x="876516" y="6423536"/>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33" name="Google Shape;33;p131"/>
          <p:cNvSpPr txBox="1"/>
          <p:nvPr/>
        </p:nvSpPr>
        <p:spPr>
          <a:xfrm>
            <a:off x="1883879" y="587814"/>
            <a:ext cx="213391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F1F3F3"/>
                </a:solidFill>
                <a:latin typeface="Arial"/>
                <a:ea typeface="Arial"/>
                <a:cs typeface="Arial"/>
                <a:sym typeface="Arial"/>
              </a:rPr>
              <a:t>Welcome to</a:t>
            </a:r>
            <a:endParaRPr/>
          </a:p>
        </p:txBody>
      </p:sp>
      <p:sp>
        <p:nvSpPr>
          <p:cNvPr id="34" name="Google Shape;34;p131"/>
          <p:cNvSpPr txBox="1"/>
          <p:nvPr>
            <p:ph type="title"/>
          </p:nvPr>
        </p:nvSpPr>
        <p:spPr>
          <a:xfrm>
            <a:off x="228606" y="1179326"/>
            <a:ext cx="5444465" cy="3404221"/>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2"/>
              </a:buClr>
              <a:buSzPts val="4800"/>
              <a:buFont typeface="Arial"/>
              <a:buNone/>
              <a:defRPr sz="4800">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31"/>
          <p:cNvSpPr txBox="1"/>
          <p:nvPr/>
        </p:nvSpPr>
        <p:spPr>
          <a:xfrm>
            <a:off x="977546" y="4848827"/>
            <a:ext cx="398538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F1F3F3"/>
                </a:solidFill>
                <a:latin typeface="Arial"/>
                <a:ea typeface="Arial"/>
                <a:cs typeface="Arial"/>
                <a:sym typeface="Arial"/>
              </a:rPr>
              <a:t>This training will begin:</a:t>
            </a:r>
            <a:endParaRPr/>
          </a:p>
        </p:txBody>
      </p:sp>
      <p:sp>
        <p:nvSpPr>
          <p:cNvPr id="36" name="Google Shape;36;p131"/>
          <p:cNvSpPr txBox="1"/>
          <p:nvPr>
            <p:ph idx="1" type="body"/>
          </p:nvPr>
        </p:nvSpPr>
        <p:spPr>
          <a:xfrm>
            <a:off x="336114" y="5463827"/>
            <a:ext cx="5268251" cy="62724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 name="Google Shape;37;p131"/>
          <p:cNvSpPr txBox="1"/>
          <p:nvPr>
            <p:ph idx="2" type="body"/>
          </p:nvPr>
        </p:nvSpPr>
        <p:spPr>
          <a:xfrm>
            <a:off x="6122226" y="440360"/>
            <a:ext cx="1584325" cy="158191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000"/>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 name="Google Shape;38;p131"/>
          <p:cNvSpPr txBox="1"/>
          <p:nvPr/>
        </p:nvSpPr>
        <p:spPr>
          <a:xfrm>
            <a:off x="7715773" y="412928"/>
            <a:ext cx="30604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32F3E"/>
                </a:solidFill>
                <a:latin typeface="Arial"/>
                <a:ea typeface="Arial"/>
                <a:cs typeface="Arial"/>
                <a:sym typeface="Arial"/>
              </a:rPr>
              <a:t>Your instructor is:</a:t>
            </a:r>
            <a:endParaRPr/>
          </a:p>
        </p:txBody>
      </p:sp>
      <p:sp>
        <p:nvSpPr>
          <p:cNvPr id="39" name="Google Shape;39;p131"/>
          <p:cNvSpPr txBox="1"/>
          <p:nvPr>
            <p:ph idx="3" type="body"/>
          </p:nvPr>
        </p:nvSpPr>
        <p:spPr>
          <a:xfrm>
            <a:off x="7838662" y="1002529"/>
            <a:ext cx="4166263" cy="10217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0" name="Google Shape;40;p131"/>
          <p:cNvSpPr txBox="1"/>
          <p:nvPr/>
        </p:nvSpPr>
        <p:spPr>
          <a:xfrm>
            <a:off x="6447569" y="2330518"/>
            <a:ext cx="43284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32F3E"/>
                </a:solidFill>
                <a:latin typeface="Arial"/>
                <a:ea typeface="Arial"/>
                <a:cs typeface="Arial"/>
                <a:sym typeface="Arial"/>
              </a:rPr>
              <a:t>Connect to the following:</a:t>
            </a:r>
            <a:endParaRPr/>
          </a:p>
        </p:txBody>
      </p:sp>
      <p:sp>
        <p:nvSpPr>
          <p:cNvPr id="41" name="Google Shape;41;p131"/>
          <p:cNvSpPr txBox="1"/>
          <p:nvPr>
            <p:ph idx="4" type="body"/>
          </p:nvPr>
        </p:nvSpPr>
        <p:spPr>
          <a:xfrm>
            <a:off x="6095999" y="2920118"/>
            <a:ext cx="5908925" cy="34975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2"/>
              </a:buClr>
              <a:buSzPts val="1800"/>
              <a:buNone/>
              <a:defRPr sz="18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 4 Headers, and 4 Text Columns">
  <p:cSld name="Title, 4 Large Pictures, 4 Headers, and 4 Text Columns">
    <p:bg>
      <p:bgPr>
        <a:solidFill>
          <a:schemeClr val="lt1"/>
        </a:solidFill>
      </p:bgPr>
    </p:bg>
    <p:spTree>
      <p:nvGrpSpPr>
        <p:cNvPr id="278" name="Shape 278"/>
        <p:cNvGrpSpPr/>
        <p:nvPr/>
      </p:nvGrpSpPr>
      <p:grpSpPr>
        <a:xfrm>
          <a:off x="0" y="0"/>
          <a:ext cx="0" cy="0"/>
          <a:chOff x="0" y="0"/>
          <a:chExt cx="0" cy="0"/>
        </a:xfrm>
      </p:grpSpPr>
      <p:sp>
        <p:nvSpPr>
          <p:cNvPr id="279" name="Google Shape;279;p15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80" name="Google Shape;280;p15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158"/>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158"/>
          <p:cNvSpPr txBox="1"/>
          <p:nvPr>
            <p:ph idx="1" type="body"/>
          </p:nvPr>
        </p:nvSpPr>
        <p:spPr>
          <a:xfrm>
            <a:off x="365760"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83" name="Google Shape;283;p158"/>
          <p:cNvSpPr txBox="1"/>
          <p:nvPr>
            <p:ph idx="2" type="subTitle"/>
          </p:nvPr>
        </p:nvSpPr>
        <p:spPr>
          <a:xfrm>
            <a:off x="365760"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84" name="Google Shape;284;p158"/>
          <p:cNvSpPr txBox="1"/>
          <p:nvPr>
            <p:ph idx="3" type="body"/>
          </p:nvPr>
        </p:nvSpPr>
        <p:spPr>
          <a:xfrm>
            <a:off x="365760"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85" name="Google Shape;285;p158"/>
          <p:cNvSpPr txBox="1"/>
          <p:nvPr>
            <p:ph idx="4" type="body"/>
          </p:nvPr>
        </p:nvSpPr>
        <p:spPr>
          <a:xfrm>
            <a:off x="3264408"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86" name="Google Shape;286;p158"/>
          <p:cNvSpPr txBox="1"/>
          <p:nvPr>
            <p:ph idx="5" type="subTitle"/>
          </p:nvPr>
        </p:nvSpPr>
        <p:spPr>
          <a:xfrm>
            <a:off x="3264408"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87" name="Google Shape;287;p158"/>
          <p:cNvSpPr txBox="1"/>
          <p:nvPr>
            <p:ph idx="6" type="body"/>
          </p:nvPr>
        </p:nvSpPr>
        <p:spPr>
          <a:xfrm>
            <a:off x="3264408"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88" name="Google Shape;288;p158"/>
          <p:cNvSpPr txBox="1"/>
          <p:nvPr>
            <p:ph idx="7" type="body"/>
          </p:nvPr>
        </p:nvSpPr>
        <p:spPr>
          <a:xfrm>
            <a:off x="6163056"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89" name="Google Shape;289;p158"/>
          <p:cNvSpPr txBox="1"/>
          <p:nvPr>
            <p:ph idx="8" type="subTitle"/>
          </p:nvPr>
        </p:nvSpPr>
        <p:spPr>
          <a:xfrm>
            <a:off x="6163056"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90" name="Google Shape;290;p158"/>
          <p:cNvSpPr txBox="1"/>
          <p:nvPr>
            <p:ph idx="9" type="body"/>
          </p:nvPr>
        </p:nvSpPr>
        <p:spPr>
          <a:xfrm>
            <a:off x="6163056"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91" name="Google Shape;291;p158"/>
          <p:cNvSpPr txBox="1"/>
          <p:nvPr>
            <p:ph idx="13" type="body"/>
          </p:nvPr>
        </p:nvSpPr>
        <p:spPr>
          <a:xfrm>
            <a:off x="9061704"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92" name="Google Shape;292;p158"/>
          <p:cNvSpPr txBox="1"/>
          <p:nvPr>
            <p:ph idx="14" type="subTitle"/>
          </p:nvPr>
        </p:nvSpPr>
        <p:spPr>
          <a:xfrm>
            <a:off x="9061704"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93" name="Google Shape;293;p158"/>
          <p:cNvSpPr txBox="1"/>
          <p:nvPr>
            <p:ph idx="15" type="body"/>
          </p:nvPr>
        </p:nvSpPr>
        <p:spPr>
          <a:xfrm>
            <a:off x="9061704"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94" name="Google Shape;294;p158"/>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all Pictures, 4 Headers, and 4 Text Columns">
  <p:cSld name="Title, 4 Small Pictures, 4 Headers, and 4 Text Columns">
    <p:bg>
      <p:bgPr>
        <a:solidFill>
          <a:schemeClr val="lt1"/>
        </a:solidFill>
      </p:bgPr>
    </p:bg>
    <p:spTree>
      <p:nvGrpSpPr>
        <p:cNvPr id="295" name="Shape 295"/>
        <p:cNvGrpSpPr/>
        <p:nvPr/>
      </p:nvGrpSpPr>
      <p:grpSpPr>
        <a:xfrm>
          <a:off x="0" y="0"/>
          <a:ext cx="0" cy="0"/>
          <a:chOff x="0" y="0"/>
          <a:chExt cx="0" cy="0"/>
        </a:xfrm>
      </p:grpSpPr>
      <p:sp>
        <p:nvSpPr>
          <p:cNvPr id="296" name="Google Shape;296;p15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297" name="Google Shape;297;p15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8" name="Google Shape;298;p159"/>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159"/>
          <p:cNvSpPr txBox="1"/>
          <p:nvPr>
            <p:ph idx="1" type="body"/>
          </p:nvPr>
        </p:nvSpPr>
        <p:spPr>
          <a:xfrm>
            <a:off x="97790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0" name="Google Shape;300;p159"/>
          <p:cNvSpPr txBox="1"/>
          <p:nvPr>
            <p:ph idx="2" type="subTitle"/>
          </p:nvPr>
        </p:nvSpPr>
        <p:spPr>
          <a:xfrm>
            <a:off x="365760"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01" name="Google Shape;301;p159"/>
          <p:cNvSpPr txBox="1"/>
          <p:nvPr>
            <p:ph idx="3" type="body"/>
          </p:nvPr>
        </p:nvSpPr>
        <p:spPr>
          <a:xfrm>
            <a:off x="365760"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2" name="Google Shape;302;p159"/>
          <p:cNvSpPr txBox="1"/>
          <p:nvPr>
            <p:ph idx="4" type="body"/>
          </p:nvPr>
        </p:nvSpPr>
        <p:spPr>
          <a:xfrm>
            <a:off x="381254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3" name="Google Shape;303;p159"/>
          <p:cNvSpPr txBox="1"/>
          <p:nvPr>
            <p:ph idx="5" type="subTitle"/>
          </p:nvPr>
        </p:nvSpPr>
        <p:spPr>
          <a:xfrm>
            <a:off x="3264408"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04" name="Google Shape;304;p159"/>
          <p:cNvSpPr txBox="1"/>
          <p:nvPr>
            <p:ph idx="6" type="body"/>
          </p:nvPr>
        </p:nvSpPr>
        <p:spPr>
          <a:xfrm>
            <a:off x="3264408"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5" name="Google Shape;305;p159"/>
          <p:cNvSpPr txBox="1"/>
          <p:nvPr>
            <p:ph idx="7" type="body"/>
          </p:nvPr>
        </p:nvSpPr>
        <p:spPr>
          <a:xfrm>
            <a:off x="664718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6" name="Google Shape;306;p159"/>
          <p:cNvSpPr txBox="1"/>
          <p:nvPr>
            <p:ph idx="8" type="subTitle"/>
          </p:nvPr>
        </p:nvSpPr>
        <p:spPr>
          <a:xfrm>
            <a:off x="6163056"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07" name="Google Shape;307;p159"/>
          <p:cNvSpPr txBox="1"/>
          <p:nvPr>
            <p:ph idx="9" type="body"/>
          </p:nvPr>
        </p:nvSpPr>
        <p:spPr>
          <a:xfrm>
            <a:off x="6163056"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8" name="Google Shape;308;p159"/>
          <p:cNvSpPr txBox="1"/>
          <p:nvPr>
            <p:ph idx="13" type="body"/>
          </p:nvPr>
        </p:nvSpPr>
        <p:spPr>
          <a:xfrm>
            <a:off x="948182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9" name="Google Shape;309;p159"/>
          <p:cNvSpPr txBox="1"/>
          <p:nvPr>
            <p:ph idx="14" type="subTitle"/>
          </p:nvPr>
        </p:nvSpPr>
        <p:spPr>
          <a:xfrm>
            <a:off x="9061704"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10" name="Google Shape;310;p159"/>
          <p:cNvSpPr txBox="1"/>
          <p:nvPr>
            <p:ph idx="15" type="body"/>
          </p:nvPr>
        </p:nvSpPr>
        <p:spPr>
          <a:xfrm>
            <a:off x="9061704"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11" name="Google Shape;311;p159"/>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and 4 Headers">
  <p:cSld name="Title, 4 Large Pictures,and 4 Headers">
    <p:bg>
      <p:bgPr>
        <a:solidFill>
          <a:schemeClr val="lt1"/>
        </a:solidFill>
      </p:bgPr>
    </p:bg>
    <p:spTree>
      <p:nvGrpSpPr>
        <p:cNvPr id="312" name="Shape 312"/>
        <p:cNvGrpSpPr/>
        <p:nvPr/>
      </p:nvGrpSpPr>
      <p:grpSpPr>
        <a:xfrm>
          <a:off x="0" y="0"/>
          <a:ext cx="0" cy="0"/>
          <a:chOff x="0" y="0"/>
          <a:chExt cx="0" cy="0"/>
        </a:xfrm>
      </p:grpSpPr>
      <p:sp>
        <p:nvSpPr>
          <p:cNvPr id="313" name="Google Shape;313;p16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314" name="Google Shape;314;p16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160"/>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160"/>
          <p:cNvSpPr txBox="1"/>
          <p:nvPr>
            <p:ph idx="1" type="body"/>
          </p:nvPr>
        </p:nvSpPr>
        <p:spPr>
          <a:xfrm>
            <a:off x="365760"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17" name="Google Shape;317;p160"/>
          <p:cNvSpPr txBox="1"/>
          <p:nvPr>
            <p:ph idx="2" type="subTitle"/>
          </p:nvPr>
        </p:nvSpPr>
        <p:spPr>
          <a:xfrm>
            <a:off x="365760"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18" name="Google Shape;318;p160"/>
          <p:cNvSpPr txBox="1"/>
          <p:nvPr>
            <p:ph idx="3" type="body"/>
          </p:nvPr>
        </p:nvSpPr>
        <p:spPr>
          <a:xfrm>
            <a:off x="3264408"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19" name="Google Shape;319;p160"/>
          <p:cNvSpPr txBox="1"/>
          <p:nvPr>
            <p:ph idx="4" type="subTitle"/>
          </p:nvPr>
        </p:nvSpPr>
        <p:spPr>
          <a:xfrm>
            <a:off x="3264408"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20" name="Google Shape;320;p160"/>
          <p:cNvSpPr txBox="1"/>
          <p:nvPr>
            <p:ph idx="5" type="body"/>
          </p:nvPr>
        </p:nvSpPr>
        <p:spPr>
          <a:xfrm>
            <a:off x="6163056"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21" name="Google Shape;321;p160"/>
          <p:cNvSpPr txBox="1"/>
          <p:nvPr>
            <p:ph idx="6" type="subTitle"/>
          </p:nvPr>
        </p:nvSpPr>
        <p:spPr>
          <a:xfrm>
            <a:off x="6163056"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22" name="Google Shape;322;p160"/>
          <p:cNvSpPr txBox="1"/>
          <p:nvPr>
            <p:ph idx="7" type="body"/>
          </p:nvPr>
        </p:nvSpPr>
        <p:spPr>
          <a:xfrm>
            <a:off x="9061704"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23" name="Google Shape;323;p160"/>
          <p:cNvSpPr txBox="1"/>
          <p:nvPr>
            <p:ph idx="8" type="subTitle"/>
          </p:nvPr>
        </p:nvSpPr>
        <p:spPr>
          <a:xfrm>
            <a:off x="9061704"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24" name="Google Shape;324;p160"/>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box, 6 Pictures, and 6 Text Boxes">
  <p:cSld name="1_Title, text box, 6 Pictures, and 6 Text Boxes">
    <p:bg>
      <p:bgPr>
        <a:solidFill>
          <a:schemeClr val="lt1"/>
        </a:solidFill>
      </p:bgPr>
    </p:bg>
    <p:spTree>
      <p:nvGrpSpPr>
        <p:cNvPr id="325" name="Shape 325"/>
        <p:cNvGrpSpPr/>
        <p:nvPr/>
      </p:nvGrpSpPr>
      <p:grpSpPr>
        <a:xfrm>
          <a:off x="0" y="0"/>
          <a:ext cx="0" cy="0"/>
          <a:chOff x="0" y="0"/>
          <a:chExt cx="0" cy="0"/>
        </a:xfrm>
      </p:grpSpPr>
      <p:sp>
        <p:nvSpPr>
          <p:cNvPr id="326" name="Google Shape;326;p16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327" name="Google Shape;327;p16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8" name="Google Shape;328;p16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9" name="Google Shape;329;p161"/>
          <p:cNvSpPr txBox="1"/>
          <p:nvPr>
            <p:ph idx="1" type="body"/>
          </p:nvPr>
        </p:nvSpPr>
        <p:spPr>
          <a:xfrm>
            <a:off x="1560576"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0" name="Google Shape;330;p161"/>
          <p:cNvSpPr txBox="1"/>
          <p:nvPr>
            <p:ph idx="2" type="body"/>
          </p:nvPr>
        </p:nvSpPr>
        <p:spPr>
          <a:xfrm>
            <a:off x="783336"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1" name="Google Shape;331;p161"/>
          <p:cNvSpPr txBox="1"/>
          <p:nvPr>
            <p:ph idx="3" type="body"/>
          </p:nvPr>
        </p:nvSpPr>
        <p:spPr>
          <a:xfrm>
            <a:off x="5306568"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2" name="Google Shape;332;p161"/>
          <p:cNvSpPr txBox="1"/>
          <p:nvPr>
            <p:ph idx="4" type="body"/>
          </p:nvPr>
        </p:nvSpPr>
        <p:spPr>
          <a:xfrm>
            <a:off x="4529328"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3" name="Google Shape;333;p161"/>
          <p:cNvSpPr txBox="1"/>
          <p:nvPr>
            <p:ph idx="5" type="body"/>
          </p:nvPr>
        </p:nvSpPr>
        <p:spPr>
          <a:xfrm>
            <a:off x="9064752"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4" name="Google Shape;334;p161"/>
          <p:cNvSpPr txBox="1"/>
          <p:nvPr>
            <p:ph idx="6" type="body"/>
          </p:nvPr>
        </p:nvSpPr>
        <p:spPr>
          <a:xfrm>
            <a:off x="8287512"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5" name="Google Shape;335;p161"/>
          <p:cNvSpPr txBox="1"/>
          <p:nvPr>
            <p:ph idx="7" type="body"/>
          </p:nvPr>
        </p:nvSpPr>
        <p:spPr>
          <a:xfrm>
            <a:off x="1560576"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6" name="Google Shape;336;p161"/>
          <p:cNvSpPr txBox="1"/>
          <p:nvPr>
            <p:ph idx="8" type="body"/>
          </p:nvPr>
        </p:nvSpPr>
        <p:spPr>
          <a:xfrm>
            <a:off x="783336"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7" name="Google Shape;337;p161"/>
          <p:cNvSpPr txBox="1"/>
          <p:nvPr>
            <p:ph idx="9" type="body"/>
          </p:nvPr>
        </p:nvSpPr>
        <p:spPr>
          <a:xfrm>
            <a:off x="5306568"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8" name="Google Shape;338;p161"/>
          <p:cNvSpPr txBox="1"/>
          <p:nvPr>
            <p:ph idx="13" type="body"/>
          </p:nvPr>
        </p:nvSpPr>
        <p:spPr>
          <a:xfrm>
            <a:off x="4529328"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9" name="Google Shape;339;p161"/>
          <p:cNvSpPr txBox="1"/>
          <p:nvPr>
            <p:ph idx="14" type="body"/>
          </p:nvPr>
        </p:nvSpPr>
        <p:spPr>
          <a:xfrm>
            <a:off x="9064752"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40" name="Google Shape;340;p161"/>
          <p:cNvSpPr txBox="1"/>
          <p:nvPr>
            <p:ph idx="15" type="body"/>
          </p:nvPr>
        </p:nvSpPr>
        <p:spPr>
          <a:xfrm>
            <a:off x="8287512"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41" name="Google Shape;341;p161"/>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all Pictures, 8 Headers, and 8 Text Columns">
  <p:cSld name="Title, 8 Small Pictures, 8 Headers, and 8 Text Columns">
    <p:bg>
      <p:bgPr>
        <a:solidFill>
          <a:schemeClr val="lt1"/>
        </a:solidFill>
      </p:bgPr>
    </p:bg>
    <p:spTree>
      <p:nvGrpSpPr>
        <p:cNvPr id="342" name="Shape 342"/>
        <p:cNvGrpSpPr/>
        <p:nvPr/>
      </p:nvGrpSpPr>
      <p:grpSpPr>
        <a:xfrm>
          <a:off x="0" y="0"/>
          <a:ext cx="0" cy="0"/>
          <a:chOff x="0" y="0"/>
          <a:chExt cx="0" cy="0"/>
        </a:xfrm>
      </p:grpSpPr>
      <p:sp>
        <p:nvSpPr>
          <p:cNvPr id="343" name="Google Shape;343;p16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344" name="Google Shape;344;p16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5" name="Google Shape;345;p16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162"/>
          <p:cNvSpPr txBox="1"/>
          <p:nvPr>
            <p:ph idx="1" type="body"/>
          </p:nvPr>
        </p:nvSpPr>
        <p:spPr>
          <a:xfrm>
            <a:off x="365760"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47" name="Google Shape;347;p162"/>
          <p:cNvSpPr txBox="1"/>
          <p:nvPr>
            <p:ph idx="2" type="subTitle"/>
          </p:nvPr>
        </p:nvSpPr>
        <p:spPr>
          <a:xfrm>
            <a:off x="365760"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48" name="Google Shape;348;p162"/>
          <p:cNvSpPr txBox="1"/>
          <p:nvPr>
            <p:ph idx="3" type="body"/>
          </p:nvPr>
        </p:nvSpPr>
        <p:spPr>
          <a:xfrm>
            <a:off x="365760"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49" name="Google Shape;349;p162"/>
          <p:cNvSpPr txBox="1"/>
          <p:nvPr>
            <p:ph idx="4" type="body"/>
          </p:nvPr>
        </p:nvSpPr>
        <p:spPr>
          <a:xfrm>
            <a:off x="3264408"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0" name="Google Shape;350;p162"/>
          <p:cNvSpPr txBox="1"/>
          <p:nvPr>
            <p:ph idx="5" type="subTitle"/>
          </p:nvPr>
        </p:nvSpPr>
        <p:spPr>
          <a:xfrm>
            <a:off x="3264408"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51" name="Google Shape;351;p162"/>
          <p:cNvSpPr txBox="1"/>
          <p:nvPr>
            <p:ph idx="6" type="body"/>
          </p:nvPr>
        </p:nvSpPr>
        <p:spPr>
          <a:xfrm>
            <a:off x="3264408"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2" name="Google Shape;352;p162"/>
          <p:cNvSpPr txBox="1"/>
          <p:nvPr>
            <p:ph idx="7" type="body"/>
          </p:nvPr>
        </p:nvSpPr>
        <p:spPr>
          <a:xfrm>
            <a:off x="6163056"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3" name="Google Shape;353;p162"/>
          <p:cNvSpPr txBox="1"/>
          <p:nvPr>
            <p:ph idx="8" type="subTitle"/>
          </p:nvPr>
        </p:nvSpPr>
        <p:spPr>
          <a:xfrm>
            <a:off x="6163056"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54" name="Google Shape;354;p162"/>
          <p:cNvSpPr txBox="1"/>
          <p:nvPr>
            <p:ph idx="9" type="body"/>
          </p:nvPr>
        </p:nvSpPr>
        <p:spPr>
          <a:xfrm>
            <a:off x="6163056"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5" name="Google Shape;355;p162"/>
          <p:cNvSpPr txBox="1"/>
          <p:nvPr>
            <p:ph idx="13" type="body"/>
          </p:nvPr>
        </p:nvSpPr>
        <p:spPr>
          <a:xfrm>
            <a:off x="9061704"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6" name="Google Shape;356;p162"/>
          <p:cNvSpPr txBox="1"/>
          <p:nvPr>
            <p:ph idx="14" type="subTitle"/>
          </p:nvPr>
        </p:nvSpPr>
        <p:spPr>
          <a:xfrm>
            <a:off x="9061704"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57" name="Google Shape;357;p162"/>
          <p:cNvSpPr txBox="1"/>
          <p:nvPr>
            <p:ph idx="15" type="body"/>
          </p:nvPr>
        </p:nvSpPr>
        <p:spPr>
          <a:xfrm>
            <a:off x="9061704"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8" name="Google Shape;358;p162"/>
          <p:cNvSpPr txBox="1"/>
          <p:nvPr>
            <p:ph idx="16" type="body"/>
          </p:nvPr>
        </p:nvSpPr>
        <p:spPr>
          <a:xfrm>
            <a:off x="365760"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9" name="Google Shape;359;p162"/>
          <p:cNvSpPr txBox="1"/>
          <p:nvPr>
            <p:ph idx="17" type="subTitle"/>
          </p:nvPr>
        </p:nvSpPr>
        <p:spPr>
          <a:xfrm>
            <a:off x="365760"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60" name="Google Shape;360;p162"/>
          <p:cNvSpPr txBox="1"/>
          <p:nvPr>
            <p:ph idx="18" type="body"/>
          </p:nvPr>
        </p:nvSpPr>
        <p:spPr>
          <a:xfrm>
            <a:off x="365760"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1" name="Google Shape;361;p162"/>
          <p:cNvSpPr txBox="1"/>
          <p:nvPr>
            <p:ph idx="19" type="body"/>
          </p:nvPr>
        </p:nvSpPr>
        <p:spPr>
          <a:xfrm>
            <a:off x="3264408"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2" name="Google Shape;362;p162"/>
          <p:cNvSpPr txBox="1"/>
          <p:nvPr>
            <p:ph idx="20" type="subTitle"/>
          </p:nvPr>
        </p:nvSpPr>
        <p:spPr>
          <a:xfrm>
            <a:off x="3264408"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63" name="Google Shape;363;p162"/>
          <p:cNvSpPr txBox="1"/>
          <p:nvPr>
            <p:ph idx="21" type="body"/>
          </p:nvPr>
        </p:nvSpPr>
        <p:spPr>
          <a:xfrm>
            <a:off x="3264408"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4" name="Google Shape;364;p162"/>
          <p:cNvSpPr txBox="1"/>
          <p:nvPr>
            <p:ph idx="22" type="body"/>
          </p:nvPr>
        </p:nvSpPr>
        <p:spPr>
          <a:xfrm>
            <a:off x="6163056"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5" name="Google Shape;365;p162"/>
          <p:cNvSpPr txBox="1"/>
          <p:nvPr>
            <p:ph idx="23" type="subTitle"/>
          </p:nvPr>
        </p:nvSpPr>
        <p:spPr>
          <a:xfrm>
            <a:off x="6163056"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66" name="Google Shape;366;p162"/>
          <p:cNvSpPr txBox="1"/>
          <p:nvPr>
            <p:ph idx="24" type="body"/>
          </p:nvPr>
        </p:nvSpPr>
        <p:spPr>
          <a:xfrm>
            <a:off x="6163056"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7" name="Google Shape;367;p162"/>
          <p:cNvSpPr txBox="1"/>
          <p:nvPr>
            <p:ph idx="25" type="body"/>
          </p:nvPr>
        </p:nvSpPr>
        <p:spPr>
          <a:xfrm>
            <a:off x="9061704"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8" name="Google Shape;368;p162"/>
          <p:cNvSpPr txBox="1"/>
          <p:nvPr>
            <p:ph idx="26" type="subTitle"/>
          </p:nvPr>
        </p:nvSpPr>
        <p:spPr>
          <a:xfrm>
            <a:off x="9061704"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69" name="Google Shape;369;p162"/>
          <p:cNvSpPr txBox="1"/>
          <p:nvPr>
            <p:ph idx="27" type="body"/>
          </p:nvPr>
        </p:nvSpPr>
        <p:spPr>
          <a:xfrm>
            <a:off x="9061704"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0" name="Google Shape;370;p16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Gallary">
  <p:cSld name="Title and Gallary">
    <p:bg>
      <p:bgPr>
        <a:solidFill>
          <a:schemeClr val="lt1"/>
        </a:solidFill>
      </p:bgPr>
    </p:bg>
    <p:spTree>
      <p:nvGrpSpPr>
        <p:cNvPr id="371" name="Shape 371"/>
        <p:cNvGrpSpPr/>
        <p:nvPr/>
      </p:nvGrpSpPr>
      <p:grpSpPr>
        <a:xfrm>
          <a:off x="0" y="0"/>
          <a:ext cx="0" cy="0"/>
          <a:chOff x="0" y="0"/>
          <a:chExt cx="0" cy="0"/>
        </a:xfrm>
      </p:grpSpPr>
      <p:sp>
        <p:nvSpPr>
          <p:cNvPr id="372" name="Google Shape;372;p16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373" name="Google Shape;373;p16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4" name="Google Shape;374;p163"/>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163"/>
          <p:cNvSpPr txBox="1"/>
          <p:nvPr>
            <p:ph idx="1" type="body"/>
          </p:nvPr>
        </p:nvSpPr>
        <p:spPr>
          <a:xfrm>
            <a:off x="451220"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6" name="Google Shape;376;p163"/>
          <p:cNvSpPr txBox="1"/>
          <p:nvPr>
            <p:ph idx="2" type="body"/>
          </p:nvPr>
        </p:nvSpPr>
        <p:spPr>
          <a:xfrm>
            <a:off x="3348813"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7" name="Google Shape;377;p163"/>
          <p:cNvSpPr txBox="1"/>
          <p:nvPr>
            <p:ph idx="3" type="body"/>
          </p:nvPr>
        </p:nvSpPr>
        <p:spPr>
          <a:xfrm>
            <a:off x="6246406"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8" name="Google Shape;378;p163"/>
          <p:cNvSpPr txBox="1"/>
          <p:nvPr>
            <p:ph idx="4" type="body"/>
          </p:nvPr>
        </p:nvSpPr>
        <p:spPr>
          <a:xfrm>
            <a:off x="9144000"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9" name="Google Shape;379;p163"/>
          <p:cNvSpPr txBox="1"/>
          <p:nvPr>
            <p:ph idx="5" type="body"/>
          </p:nvPr>
        </p:nvSpPr>
        <p:spPr>
          <a:xfrm>
            <a:off x="451220"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0" name="Google Shape;380;p163"/>
          <p:cNvSpPr txBox="1"/>
          <p:nvPr>
            <p:ph idx="6" type="body"/>
          </p:nvPr>
        </p:nvSpPr>
        <p:spPr>
          <a:xfrm>
            <a:off x="3348813"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1" name="Google Shape;381;p163"/>
          <p:cNvSpPr txBox="1"/>
          <p:nvPr>
            <p:ph idx="7" type="body"/>
          </p:nvPr>
        </p:nvSpPr>
        <p:spPr>
          <a:xfrm>
            <a:off x="6246406"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2" name="Google Shape;382;p163"/>
          <p:cNvSpPr txBox="1"/>
          <p:nvPr>
            <p:ph idx="8" type="body"/>
          </p:nvPr>
        </p:nvSpPr>
        <p:spPr>
          <a:xfrm>
            <a:off x="9144000"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3" name="Google Shape;383;p16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384" name="Shape 384"/>
        <p:cNvGrpSpPr/>
        <p:nvPr/>
      </p:nvGrpSpPr>
      <p:grpSpPr>
        <a:xfrm>
          <a:off x="0" y="0"/>
          <a:ext cx="0" cy="0"/>
          <a:chOff x="0" y="0"/>
          <a:chExt cx="0" cy="0"/>
        </a:xfrm>
      </p:grpSpPr>
      <p:sp>
        <p:nvSpPr>
          <p:cNvPr id="385" name="Google Shape;385;p16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386" name="Google Shape;386;p16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7" name="Google Shape;387;p16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8" name="Google Shape;388;p16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389" name="Shape 389"/>
        <p:cNvGrpSpPr/>
        <p:nvPr/>
      </p:nvGrpSpPr>
      <p:grpSpPr>
        <a:xfrm>
          <a:off x="0" y="0"/>
          <a:ext cx="0" cy="0"/>
          <a:chOff x="0" y="0"/>
          <a:chExt cx="0" cy="0"/>
        </a:xfrm>
      </p:grpSpPr>
      <p:sp>
        <p:nvSpPr>
          <p:cNvPr id="390" name="Google Shape;390;p16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391" name="Google Shape;391;p16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165"/>
          <p:cNvSpPr txBox="1"/>
          <p:nvPr>
            <p:ph type="title"/>
          </p:nvPr>
        </p:nvSpPr>
        <p:spPr>
          <a:xfrm>
            <a:off x="365760" y="299526"/>
            <a:ext cx="11569209" cy="28959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393" name="Shape 393"/>
        <p:cNvGrpSpPr/>
        <p:nvPr/>
      </p:nvGrpSpPr>
      <p:grpSpPr>
        <a:xfrm>
          <a:off x="0" y="0"/>
          <a:ext cx="0" cy="0"/>
          <a:chOff x="0" y="0"/>
          <a:chExt cx="0" cy="0"/>
        </a:xfrm>
      </p:grpSpPr>
      <p:sp>
        <p:nvSpPr>
          <p:cNvPr id="394" name="Google Shape;394;p16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395" name="Google Shape;395;p16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6" name="Google Shape;396;p166"/>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7" name="Google Shape;397;p166"/>
          <p:cNvSpPr txBox="1"/>
          <p:nvPr>
            <p:ph idx="1" type="body"/>
          </p:nvPr>
        </p:nvSpPr>
        <p:spPr>
          <a:xfrm>
            <a:off x="0" y="444499"/>
            <a:ext cx="12192000" cy="597926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600"/>
              <a:buNone/>
              <a:defRPr sz="3600"/>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p:cSld name="KC-Vertical-Question">
    <p:bg>
      <p:bgPr>
        <a:solidFill>
          <a:schemeClr val="lt1"/>
        </a:solidFill>
      </p:bgPr>
    </p:bg>
    <p:spTree>
      <p:nvGrpSpPr>
        <p:cNvPr id="398" name="Shape 398"/>
        <p:cNvGrpSpPr/>
        <p:nvPr/>
      </p:nvGrpSpPr>
      <p:grpSpPr>
        <a:xfrm>
          <a:off x="0" y="0"/>
          <a:ext cx="0" cy="0"/>
          <a:chOff x="0" y="0"/>
          <a:chExt cx="0" cy="0"/>
        </a:xfrm>
      </p:grpSpPr>
      <p:grpSp>
        <p:nvGrpSpPr>
          <p:cNvPr id="399" name="Google Shape;399;p167"/>
          <p:cNvGrpSpPr/>
          <p:nvPr/>
        </p:nvGrpSpPr>
        <p:grpSpPr>
          <a:xfrm>
            <a:off x="0" y="1"/>
            <a:ext cx="12192000" cy="6858000"/>
            <a:chOff x="0" y="1"/>
            <a:chExt cx="12192000" cy="6858000"/>
          </a:xfrm>
        </p:grpSpPr>
        <p:sp>
          <p:nvSpPr>
            <p:cNvPr id="400" name="Google Shape;400;p167"/>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1" name="Google Shape;401;p167"/>
            <p:cNvSpPr/>
            <p:nvPr/>
          </p:nvSpPr>
          <p:spPr>
            <a:xfrm>
              <a:off x="4584699" y="1005354"/>
              <a:ext cx="7607301" cy="54293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pic>
          <p:nvPicPr>
            <p:cNvPr id="402" name="Google Shape;402;p167"/>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03" name="Google Shape;403;p16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404" name="Google Shape;404;p16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167"/>
          <p:cNvSpPr txBox="1"/>
          <p:nvPr>
            <p:ph type="title"/>
          </p:nvPr>
        </p:nvSpPr>
        <p:spPr>
          <a:xfrm>
            <a:off x="179240" y="179881"/>
            <a:ext cx="4324394"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32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p167"/>
          <p:cNvSpPr txBox="1"/>
          <p:nvPr>
            <p:ph idx="1" type="body"/>
          </p:nvPr>
        </p:nvSpPr>
        <p:spPr>
          <a:xfrm>
            <a:off x="179239" y="1005357"/>
            <a:ext cx="4401650" cy="5429387"/>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2"/>
              </a:buClr>
              <a:buSzPts val="2400"/>
              <a:buFont typeface="Arial"/>
              <a:buNone/>
              <a:defRPr sz="2400">
                <a:solidFill>
                  <a:schemeClr val="lt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07" name="Google Shape;407;p167"/>
          <p:cNvSpPr txBox="1"/>
          <p:nvPr>
            <p:ph idx="2" type="subTitle"/>
          </p:nvPr>
        </p:nvSpPr>
        <p:spPr>
          <a:xfrm>
            <a:off x="4581525" y="1008063"/>
            <a:ext cx="847725" cy="323850"/>
          </a:xfrm>
          <a:prstGeom prst="rect">
            <a:avLst/>
          </a:prstGeom>
          <a:noFill/>
          <a:ln>
            <a:noFill/>
          </a:ln>
        </p:spPr>
        <p:txBody>
          <a:bodyPr anchorCtr="0" anchor="t" bIns="45700" lIns="0" spcFirstLastPara="1" rIns="0" wrap="square" tIns="45700">
            <a:noAutofit/>
          </a:bodyPr>
          <a:lstStyle>
            <a:lvl1pPr lvl="0" algn="ctr">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08" name="Google Shape;408;p167"/>
          <p:cNvSpPr txBox="1"/>
          <p:nvPr>
            <p:ph idx="3" type="subTitle"/>
          </p:nvPr>
        </p:nvSpPr>
        <p:spPr>
          <a:xfrm>
            <a:off x="5429250" y="1008063"/>
            <a:ext cx="2457450" cy="323850"/>
          </a:xfrm>
          <a:prstGeom prst="rect">
            <a:avLst/>
          </a:prstGeom>
          <a:noFill/>
          <a:ln>
            <a:noFill/>
          </a:ln>
        </p:spPr>
        <p:txBody>
          <a:bodyPr anchorCtr="0" anchor="t" bIns="45700" lIns="91425" spcFirstLastPara="1" rIns="0" wrap="square" tIns="45700">
            <a:noAutofit/>
          </a:bodyPr>
          <a:lstStyle>
            <a:lvl1pPr lvl="0" algn="l">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09" name="Google Shape;409;p167"/>
          <p:cNvSpPr txBox="1"/>
          <p:nvPr>
            <p:ph idx="4" type="body"/>
          </p:nvPr>
        </p:nvSpPr>
        <p:spPr>
          <a:xfrm>
            <a:off x="4584699" y="1344286"/>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0" name="Google Shape;410;p167"/>
          <p:cNvSpPr txBox="1"/>
          <p:nvPr>
            <p:ph idx="5" type="body"/>
          </p:nvPr>
        </p:nvSpPr>
        <p:spPr>
          <a:xfrm>
            <a:off x="5429250" y="1344286"/>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1" name="Google Shape;411;p167"/>
          <p:cNvSpPr txBox="1"/>
          <p:nvPr>
            <p:ph idx="6" type="body"/>
          </p:nvPr>
        </p:nvSpPr>
        <p:spPr>
          <a:xfrm>
            <a:off x="4584699" y="2189689"/>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2" name="Google Shape;412;p167"/>
          <p:cNvSpPr txBox="1"/>
          <p:nvPr>
            <p:ph idx="7" type="body"/>
          </p:nvPr>
        </p:nvSpPr>
        <p:spPr>
          <a:xfrm>
            <a:off x="5429250" y="2189689"/>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3" name="Google Shape;413;p167"/>
          <p:cNvSpPr txBox="1"/>
          <p:nvPr>
            <p:ph idx="8" type="body"/>
          </p:nvPr>
        </p:nvSpPr>
        <p:spPr>
          <a:xfrm>
            <a:off x="4584699" y="3035092"/>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4" name="Google Shape;414;p167"/>
          <p:cNvSpPr txBox="1"/>
          <p:nvPr>
            <p:ph idx="9" type="body"/>
          </p:nvPr>
        </p:nvSpPr>
        <p:spPr>
          <a:xfrm>
            <a:off x="5429250" y="3035092"/>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5" name="Google Shape;415;p167"/>
          <p:cNvSpPr txBox="1"/>
          <p:nvPr>
            <p:ph idx="13" type="body"/>
          </p:nvPr>
        </p:nvSpPr>
        <p:spPr>
          <a:xfrm>
            <a:off x="4584699" y="3880495"/>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6" name="Google Shape;416;p167"/>
          <p:cNvSpPr txBox="1"/>
          <p:nvPr>
            <p:ph idx="14" type="body"/>
          </p:nvPr>
        </p:nvSpPr>
        <p:spPr>
          <a:xfrm>
            <a:off x="5429250" y="3880495"/>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7" name="Google Shape;417;p167"/>
          <p:cNvSpPr txBox="1"/>
          <p:nvPr>
            <p:ph idx="15" type="body"/>
          </p:nvPr>
        </p:nvSpPr>
        <p:spPr>
          <a:xfrm>
            <a:off x="4584699" y="4725898"/>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8" name="Google Shape;418;p167"/>
          <p:cNvSpPr txBox="1"/>
          <p:nvPr>
            <p:ph idx="16" type="body"/>
          </p:nvPr>
        </p:nvSpPr>
        <p:spPr>
          <a:xfrm>
            <a:off x="5429250" y="4725898"/>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19" name="Google Shape;419;p167"/>
          <p:cNvSpPr txBox="1"/>
          <p:nvPr>
            <p:ph idx="17" type="body"/>
          </p:nvPr>
        </p:nvSpPr>
        <p:spPr>
          <a:xfrm>
            <a:off x="4584699" y="5571303"/>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20" name="Google Shape;420;p167"/>
          <p:cNvSpPr txBox="1"/>
          <p:nvPr>
            <p:ph idx="18" type="body"/>
          </p:nvPr>
        </p:nvSpPr>
        <p:spPr>
          <a:xfrm>
            <a:off x="5429250" y="5571303"/>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42" name="Shape 42"/>
        <p:cNvGrpSpPr/>
        <p:nvPr/>
      </p:nvGrpSpPr>
      <p:grpSpPr>
        <a:xfrm>
          <a:off x="0" y="0"/>
          <a:ext cx="0" cy="0"/>
          <a:chOff x="0" y="0"/>
          <a:chExt cx="0" cy="0"/>
        </a:xfrm>
      </p:grpSpPr>
      <p:grpSp>
        <p:nvGrpSpPr>
          <p:cNvPr id="43" name="Google Shape;43;p132"/>
          <p:cNvGrpSpPr/>
          <p:nvPr/>
        </p:nvGrpSpPr>
        <p:grpSpPr>
          <a:xfrm>
            <a:off x="0" y="-1"/>
            <a:ext cx="12192000" cy="6858001"/>
            <a:chOff x="0" y="-1"/>
            <a:chExt cx="12192000" cy="6858001"/>
          </a:xfrm>
        </p:grpSpPr>
        <p:sp>
          <p:nvSpPr>
            <p:cNvPr id="44" name="Google Shape;44;p132"/>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 name="Google Shape;45;p132"/>
            <p:cNvSpPr/>
            <p:nvPr/>
          </p:nvSpPr>
          <p:spPr>
            <a:xfrm>
              <a:off x="5867400" y="0"/>
              <a:ext cx="2228850" cy="2295144"/>
            </a:xfrm>
            <a:custGeom>
              <a:rect b="b" l="l" r="r" t="t"/>
              <a:pathLst>
                <a:path extrusionOk="0" h="2295144" w="2228850">
                  <a:moveTo>
                    <a:pt x="0" y="0"/>
                  </a:moveTo>
                  <a:lnTo>
                    <a:pt x="2228850" y="0"/>
                  </a:lnTo>
                  <a:lnTo>
                    <a:pt x="2228850" y="2295144"/>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6" name="Google Shape;46;p132"/>
            <p:cNvSpPr/>
            <p:nvPr/>
          </p:nvSpPr>
          <p:spPr>
            <a:xfrm>
              <a:off x="8096250" y="-1"/>
              <a:ext cx="4095750" cy="22955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7" name="Google Shape;47;p132"/>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48" name="Google Shape;48;p13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49" name="Google Shape;49;p132"/>
          <p:cNvSpPr txBox="1"/>
          <p:nvPr>
            <p:ph type="title"/>
          </p:nvPr>
        </p:nvSpPr>
        <p:spPr>
          <a:xfrm>
            <a:off x="365760" y="2295144"/>
            <a:ext cx="11567160" cy="148132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32"/>
          <p:cNvSpPr txBox="1"/>
          <p:nvPr>
            <p:ph idx="1" type="subTitle"/>
          </p:nvPr>
        </p:nvSpPr>
        <p:spPr>
          <a:xfrm>
            <a:off x="365760" y="3803904"/>
            <a:ext cx="11567160" cy="2267712"/>
          </a:xfrm>
          <a:prstGeom prst="rect">
            <a:avLst/>
          </a:prstGeom>
          <a:noFill/>
          <a:ln>
            <a:noFill/>
          </a:ln>
        </p:spPr>
        <p:txBody>
          <a:bodyPr anchorCtr="0" anchor="t" bIns="45700" lIns="91425" spcFirstLastPara="1" rIns="91425" wrap="square" tIns="45700">
            <a:noAutofit/>
          </a:bodyPr>
          <a:lstStyle>
            <a:lvl1pPr lvl="0" algn="l">
              <a:lnSpc>
                <a:spcPct val="100000"/>
              </a:lnSpc>
              <a:spcBef>
                <a:spcPts val="500"/>
              </a:spcBef>
              <a:spcAft>
                <a:spcPts val="0"/>
              </a:spcAft>
              <a:buClr>
                <a:schemeClr val="lt2"/>
              </a:buClr>
              <a:buSzPts val="3200"/>
              <a:buNone/>
              <a:defRPr sz="3200">
                <a:solidFill>
                  <a:schemeClr val="lt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p:cSld name="KC-Vertical-Answer">
    <p:bg>
      <p:bgPr>
        <a:solidFill>
          <a:schemeClr val="lt1"/>
        </a:solidFill>
      </p:bgPr>
    </p:bg>
    <p:spTree>
      <p:nvGrpSpPr>
        <p:cNvPr id="421" name="Shape 421"/>
        <p:cNvGrpSpPr/>
        <p:nvPr/>
      </p:nvGrpSpPr>
      <p:grpSpPr>
        <a:xfrm>
          <a:off x="0" y="0"/>
          <a:ext cx="0" cy="0"/>
          <a:chOff x="0" y="0"/>
          <a:chExt cx="0" cy="0"/>
        </a:xfrm>
      </p:grpSpPr>
      <p:grpSp>
        <p:nvGrpSpPr>
          <p:cNvPr id="422" name="Google Shape;422;p168"/>
          <p:cNvGrpSpPr/>
          <p:nvPr/>
        </p:nvGrpSpPr>
        <p:grpSpPr>
          <a:xfrm>
            <a:off x="0" y="1"/>
            <a:ext cx="12192000" cy="6858000"/>
            <a:chOff x="0" y="1"/>
            <a:chExt cx="12192000" cy="6858000"/>
          </a:xfrm>
        </p:grpSpPr>
        <p:sp>
          <p:nvSpPr>
            <p:cNvPr id="423" name="Google Shape;423;p168"/>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4" name="Google Shape;424;p168"/>
            <p:cNvSpPr/>
            <p:nvPr/>
          </p:nvSpPr>
          <p:spPr>
            <a:xfrm>
              <a:off x="4584699" y="1005354"/>
              <a:ext cx="7607301" cy="54293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pic>
          <p:nvPicPr>
            <p:cNvPr id="425" name="Google Shape;425;p168"/>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26" name="Google Shape;426;p16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427" name="Google Shape;427;p16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28" name="Google Shape;428;p168"/>
          <p:cNvSpPr txBox="1"/>
          <p:nvPr>
            <p:ph type="title"/>
          </p:nvPr>
        </p:nvSpPr>
        <p:spPr>
          <a:xfrm>
            <a:off x="179240" y="179881"/>
            <a:ext cx="4324394"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9" name="Google Shape;429;p168"/>
          <p:cNvSpPr txBox="1"/>
          <p:nvPr>
            <p:ph idx="1" type="body"/>
          </p:nvPr>
        </p:nvSpPr>
        <p:spPr>
          <a:xfrm>
            <a:off x="179239" y="1005356"/>
            <a:ext cx="4401650" cy="5429386"/>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800"/>
              <a:buFont typeface="Arial"/>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0" name="Google Shape;430;p168"/>
          <p:cNvSpPr txBox="1"/>
          <p:nvPr>
            <p:ph idx="2" type="subTitle"/>
          </p:nvPr>
        </p:nvSpPr>
        <p:spPr>
          <a:xfrm>
            <a:off x="4580888" y="1020685"/>
            <a:ext cx="7611111" cy="400050"/>
          </a:xfrm>
          <a:prstGeom prst="rect">
            <a:avLst/>
          </a:prstGeom>
          <a:solidFill>
            <a:schemeClr val="accent2"/>
          </a:solidFill>
          <a:ln>
            <a:noFill/>
          </a:ln>
        </p:spPr>
        <p:txBody>
          <a:bodyPr anchorCtr="0" anchor="t" bIns="45700" lIns="91425" spcFirstLastPara="1" rIns="91425" wrap="square" tIns="45700">
            <a:noAutofit/>
          </a:bodyPr>
          <a:lstStyle>
            <a:lvl1pPr lvl="0" algn="l">
              <a:lnSpc>
                <a:spcPct val="100000"/>
              </a:lnSpc>
              <a:spcBef>
                <a:spcPts val="500"/>
              </a:spcBef>
              <a:spcAft>
                <a:spcPts val="0"/>
              </a:spcAft>
              <a:buClr>
                <a:schemeClr val="dk2"/>
              </a:buClr>
              <a:buSzPts val="2000"/>
              <a:buNone/>
              <a:defRPr sz="2000"/>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31" name="Google Shape;431;p168"/>
          <p:cNvSpPr txBox="1"/>
          <p:nvPr>
            <p:ph idx="3" type="body"/>
          </p:nvPr>
        </p:nvSpPr>
        <p:spPr>
          <a:xfrm>
            <a:off x="4886326" y="1420597"/>
            <a:ext cx="7267614" cy="4955378"/>
          </a:xfrm>
          <a:prstGeom prst="rect">
            <a:avLst/>
          </a:prstGeom>
          <a:solidFill>
            <a:schemeClr val="lt1"/>
          </a:solidFill>
          <a:ln>
            <a:noFill/>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p:cSld name="QA-Horizontal">
    <p:bg>
      <p:bgPr>
        <a:solidFill>
          <a:schemeClr val="lt1"/>
        </a:solidFill>
      </p:bgPr>
    </p:bg>
    <p:spTree>
      <p:nvGrpSpPr>
        <p:cNvPr id="432" name="Shape 432"/>
        <p:cNvGrpSpPr/>
        <p:nvPr/>
      </p:nvGrpSpPr>
      <p:grpSpPr>
        <a:xfrm>
          <a:off x="0" y="0"/>
          <a:ext cx="0" cy="0"/>
          <a:chOff x="0" y="0"/>
          <a:chExt cx="0" cy="0"/>
        </a:xfrm>
      </p:grpSpPr>
      <p:grpSp>
        <p:nvGrpSpPr>
          <p:cNvPr id="433" name="Google Shape;433;p169"/>
          <p:cNvGrpSpPr/>
          <p:nvPr/>
        </p:nvGrpSpPr>
        <p:grpSpPr>
          <a:xfrm>
            <a:off x="0" y="1"/>
            <a:ext cx="12192000" cy="6858000"/>
            <a:chOff x="0" y="1"/>
            <a:chExt cx="12192000" cy="6858000"/>
          </a:xfrm>
        </p:grpSpPr>
        <p:sp>
          <p:nvSpPr>
            <p:cNvPr id="434" name="Google Shape;434;p169"/>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35" name="Google Shape;435;p169"/>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36" name="Google Shape;436;p16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437" name="Google Shape;437;p16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8" name="Google Shape;438;p169"/>
          <p:cNvSpPr txBox="1"/>
          <p:nvPr>
            <p:ph type="title"/>
          </p:nvPr>
        </p:nvSpPr>
        <p:spPr>
          <a:xfrm>
            <a:off x="179240" y="179881"/>
            <a:ext cx="11774410"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9" name="Google Shape;439;p169"/>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40" name="Google Shape;440;p169"/>
          <p:cNvSpPr txBox="1"/>
          <p:nvPr>
            <p:ph idx="2" type="body"/>
          </p:nvPr>
        </p:nvSpPr>
        <p:spPr>
          <a:xfrm>
            <a:off x="5651500" y="1185497"/>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41" name="Google Shape;441;p169"/>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42" name="Google Shape;442;p169"/>
          <p:cNvSpPr txBox="1"/>
          <p:nvPr>
            <p:ph idx="4" type="body"/>
          </p:nvPr>
        </p:nvSpPr>
        <p:spPr>
          <a:xfrm>
            <a:off x="5651499" y="2526456"/>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43" name="Google Shape;443;p169"/>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44" name="Google Shape;444;p169"/>
          <p:cNvSpPr txBox="1"/>
          <p:nvPr>
            <p:ph idx="6" type="body"/>
          </p:nvPr>
        </p:nvSpPr>
        <p:spPr>
          <a:xfrm>
            <a:off x="5651499" y="3883100"/>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45" name="Google Shape;445;p169"/>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46" name="Google Shape;446;p169"/>
          <p:cNvSpPr txBox="1"/>
          <p:nvPr>
            <p:ph idx="8" type="body"/>
          </p:nvPr>
        </p:nvSpPr>
        <p:spPr>
          <a:xfrm>
            <a:off x="5651498" y="5239557"/>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p:cSld name="KC-Horizontal-Question">
    <p:bg>
      <p:bgPr>
        <a:solidFill>
          <a:schemeClr val="lt1"/>
        </a:solidFill>
      </p:bgPr>
    </p:bg>
    <p:spTree>
      <p:nvGrpSpPr>
        <p:cNvPr id="447" name="Shape 447"/>
        <p:cNvGrpSpPr/>
        <p:nvPr/>
      </p:nvGrpSpPr>
      <p:grpSpPr>
        <a:xfrm>
          <a:off x="0" y="0"/>
          <a:ext cx="0" cy="0"/>
          <a:chOff x="0" y="0"/>
          <a:chExt cx="0" cy="0"/>
        </a:xfrm>
      </p:grpSpPr>
      <p:grpSp>
        <p:nvGrpSpPr>
          <p:cNvPr id="448" name="Google Shape;448;p170"/>
          <p:cNvGrpSpPr/>
          <p:nvPr/>
        </p:nvGrpSpPr>
        <p:grpSpPr>
          <a:xfrm>
            <a:off x="0" y="0"/>
            <a:ext cx="12192000" cy="6858000"/>
            <a:chOff x="0" y="0"/>
            <a:chExt cx="12192000" cy="6858000"/>
          </a:xfrm>
        </p:grpSpPr>
        <p:sp>
          <p:nvSpPr>
            <p:cNvPr id="449" name="Google Shape;449;p170"/>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0" name="Google Shape;450;p170"/>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51" name="Google Shape;451;p170"/>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452" name="Google Shape;452;p17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453" name="Google Shape;453;p17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54" name="Google Shape;454;p170"/>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5" name="Google Shape;455;p170"/>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56" name="Google Shape;456;p170"/>
          <p:cNvSpPr txBox="1"/>
          <p:nvPr>
            <p:ph idx="2" type="subTitle"/>
          </p:nvPr>
        </p:nvSpPr>
        <p:spPr>
          <a:xfrm>
            <a:off x="0" y="2109788"/>
            <a:ext cx="887413" cy="317500"/>
          </a:xfrm>
          <a:prstGeom prst="rect">
            <a:avLst/>
          </a:prstGeom>
          <a:solidFill>
            <a:schemeClr val="accent2"/>
          </a:solidFill>
          <a:ln>
            <a:noFill/>
          </a:ln>
        </p:spPr>
        <p:txBody>
          <a:bodyPr anchorCtr="0" anchor="t" bIns="45700" lIns="0" spcFirstLastPara="1" rIns="0" wrap="square" tIns="45700">
            <a:noAutofit/>
          </a:bodyPr>
          <a:lstStyle>
            <a:lvl1pPr lvl="0" algn="ctr">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57" name="Google Shape;457;p170"/>
          <p:cNvSpPr txBox="1"/>
          <p:nvPr>
            <p:ph idx="3" type="subTitle"/>
          </p:nvPr>
        </p:nvSpPr>
        <p:spPr>
          <a:xfrm>
            <a:off x="907950" y="2109788"/>
            <a:ext cx="11284050" cy="317500"/>
          </a:xfrm>
          <a:prstGeom prst="rect">
            <a:avLst/>
          </a:prstGeom>
          <a:solidFill>
            <a:schemeClr val="accent2"/>
          </a:solidFill>
          <a:ln>
            <a:noFill/>
          </a:ln>
        </p:spPr>
        <p:txBody>
          <a:bodyPr anchorCtr="0" anchor="t" bIns="45700" lIns="91425" spcFirstLastPara="1" rIns="0" wrap="square" tIns="45700">
            <a:noAutofit/>
          </a:bodyPr>
          <a:lstStyle>
            <a:lvl1pPr lvl="0" algn="l">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58" name="Google Shape;458;p170"/>
          <p:cNvSpPr txBox="1"/>
          <p:nvPr>
            <p:ph idx="4" type="body"/>
          </p:nvPr>
        </p:nvSpPr>
        <p:spPr>
          <a:xfrm>
            <a:off x="1" y="2427252"/>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59" name="Google Shape;459;p170"/>
          <p:cNvSpPr txBox="1"/>
          <p:nvPr>
            <p:ph idx="5" type="body"/>
          </p:nvPr>
        </p:nvSpPr>
        <p:spPr>
          <a:xfrm>
            <a:off x="907950" y="2427252"/>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0" name="Google Shape;460;p170"/>
          <p:cNvSpPr txBox="1"/>
          <p:nvPr>
            <p:ph idx="6" type="body"/>
          </p:nvPr>
        </p:nvSpPr>
        <p:spPr>
          <a:xfrm>
            <a:off x="1" y="3100734"/>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1" name="Google Shape;461;p170"/>
          <p:cNvSpPr txBox="1"/>
          <p:nvPr>
            <p:ph idx="7" type="body"/>
          </p:nvPr>
        </p:nvSpPr>
        <p:spPr>
          <a:xfrm>
            <a:off x="907950" y="3100734"/>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2" name="Google Shape;462;p170"/>
          <p:cNvSpPr txBox="1"/>
          <p:nvPr>
            <p:ph idx="8" type="body"/>
          </p:nvPr>
        </p:nvSpPr>
        <p:spPr>
          <a:xfrm>
            <a:off x="1" y="3774216"/>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3" name="Google Shape;463;p170"/>
          <p:cNvSpPr txBox="1"/>
          <p:nvPr>
            <p:ph idx="9" type="body"/>
          </p:nvPr>
        </p:nvSpPr>
        <p:spPr>
          <a:xfrm>
            <a:off x="907950" y="3774216"/>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4" name="Google Shape;464;p170"/>
          <p:cNvSpPr txBox="1"/>
          <p:nvPr>
            <p:ph idx="13" type="body"/>
          </p:nvPr>
        </p:nvSpPr>
        <p:spPr>
          <a:xfrm>
            <a:off x="1" y="4447698"/>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5" name="Google Shape;465;p170"/>
          <p:cNvSpPr txBox="1"/>
          <p:nvPr>
            <p:ph idx="14" type="body"/>
          </p:nvPr>
        </p:nvSpPr>
        <p:spPr>
          <a:xfrm>
            <a:off x="907950" y="4447698"/>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6" name="Google Shape;466;p170"/>
          <p:cNvSpPr txBox="1"/>
          <p:nvPr>
            <p:ph idx="15" type="body"/>
          </p:nvPr>
        </p:nvSpPr>
        <p:spPr>
          <a:xfrm>
            <a:off x="1" y="5121180"/>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7" name="Google Shape;467;p170"/>
          <p:cNvSpPr txBox="1"/>
          <p:nvPr>
            <p:ph idx="16" type="body"/>
          </p:nvPr>
        </p:nvSpPr>
        <p:spPr>
          <a:xfrm>
            <a:off x="907950" y="5121180"/>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8" name="Google Shape;468;p170"/>
          <p:cNvSpPr txBox="1"/>
          <p:nvPr>
            <p:ph idx="17" type="body"/>
          </p:nvPr>
        </p:nvSpPr>
        <p:spPr>
          <a:xfrm>
            <a:off x="1" y="5794664"/>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9" name="Google Shape;469;p170"/>
          <p:cNvSpPr txBox="1"/>
          <p:nvPr>
            <p:ph idx="18" type="body"/>
          </p:nvPr>
        </p:nvSpPr>
        <p:spPr>
          <a:xfrm>
            <a:off x="907950" y="5794664"/>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p:cSld name="KC-Horizontal-Answer">
    <p:bg>
      <p:bgPr>
        <a:solidFill>
          <a:schemeClr val="lt1"/>
        </a:solidFill>
      </p:bgPr>
    </p:bg>
    <p:spTree>
      <p:nvGrpSpPr>
        <p:cNvPr id="470" name="Shape 470"/>
        <p:cNvGrpSpPr/>
        <p:nvPr/>
      </p:nvGrpSpPr>
      <p:grpSpPr>
        <a:xfrm>
          <a:off x="0" y="0"/>
          <a:ext cx="0" cy="0"/>
          <a:chOff x="0" y="0"/>
          <a:chExt cx="0" cy="0"/>
        </a:xfrm>
      </p:grpSpPr>
      <p:grpSp>
        <p:nvGrpSpPr>
          <p:cNvPr id="471" name="Google Shape;471;p171"/>
          <p:cNvGrpSpPr/>
          <p:nvPr/>
        </p:nvGrpSpPr>
        <p:grpSpPr>
          <a:xfrm>
            <a:off x="0" y="0"/>
            <a:ext cx="12192000" cy="6858000"/>
            <a:chOff x="0" y="0"/>
            <a:chExt cx="12192000" cy="6858000"/>
          </a:xfrm>
        </p:grpSpPr>
        <p:sp>
          <p:nvSpPr>
            <p:cNvPr id="472" name="Google Shape;472;p171"/>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3" name="Google Shape;473;p171"/>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74" name="Google Shape;474;p171"/>
            <p:cNvPicPr preferRelativeResize="0"/>
            <p:nvPr/>
          </p:nvPicPr>
          <p:blipFill rotWithShape="1">
            <a:blip r:embed="rId2">
              <a:alphaModFix/>
            </a:blip>
            <a:srcRect b="0" l="0" r="0" t="0"/>
            <a:stretch/>
          </p:blipFill>
          <p:spPr>
            <a:xfrm>
              <a:off x="11536233" y="252740"/>
              <a:ext cx="366979" cy="219456"/>
            </a:xfrm>
            <a:prstGeom prst="rect">
              <a:avLst/>
            </a:prstGeom>
            <a:noFill/>
            <a:ln>
              <a:noFill/>
            </a:ln>
          </p:spPr>
        </p:pic>
        <p:sp>
          <p:nvSpPr>
            <p:cNvPr id="475" name="Google Shape;475;p17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476" name="Google Shape;476;p17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7" name="Google Shape;477;p171"/>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8" name="Google Shape;478;p171"/>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79" name="Google Shape;479;p171"/>
          <p:cNvSpPr txBox="1"/>
          <p:nvPr>
            <p:ph idx="2" type="subTitle"/>
          </p:nvPr>
        </p:nvSpPr>
        <p:spPr>
          <a:xfrm>
            <a:off x="0" y="2114550"/>
            <a:ext cx="12192000" cy="400050"/>
          </a:xfrm>
          <a:prstGeom prst="rect">
            <a:avLst/>
          </a:prstGeom>
          <a:solidFill>
            <a:schemeClr val="accent2"/>
          </a:solidFill>
          <a:ln>
            <a:noFill/>
          </a:ln>
        </p:spPr>
        <p:txBody>
          <a:bodyPr anchorCtr="0" anchor="t" bIns="45700" lIns="228600" spcFirstLastPara="1" rIns="91425" wrap="square" tIns="45700">
            <a:noAutofit/>
          </a:bodyPr>
          <a:lstStyle>
            <a:lvl1pPr lvl="0" algn="l">
              <a:lnSpc>
                <a:spcPct val="100000"/>
              </a:lnSpc>
              <a:spcBef>
                <a:spcPts val="500"/>
              </a:spcBef>
              <a:spcAft>
                <a:spcPts val="0"/>
              </a:spcAft>
              <a:buClr>
                <a:schemeClr val="dk2"/>
              </a:buClr>
              <a:buSzPts val="2000"/>
              <a:buNone/>
              <a:defRPr sz="2000"/>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80" name="Google Shape;480;p171"/>
          <p:cNvSpPr txBox="1"/>
          <p:nvPr>
            <p:ph idx="3" type="body"/>
          </p:nvPr>
        </p:nvSpPr>
        <p:spPr>
          <a:xfrm>
            <a:off x="907950" y="2427252"/>
            <a:ext cx="11245989" cy="4007816"/>
          </a:xfrm>
          <a:prstGeom prst="rect">
            <a:avLst/>
          </a:prstGeom>
          <a:solidFill>
            <a:schemeClr val="lt1"/>
          </a:solidFill>
          <a:ln>
            <a:noFill/>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481" name="Shape 481"/>
        <p:cNvGrpSpPr/>
        <p:nvPr/>
      </p:nvGrpSpPr>
      <p:grpSpPr>
        <a:xfrm>
          <a:off x="0" y="0"/>
          <a:ext cx="0" cy="0"/>
          <a:chOff x="0" y="0"/>
          <a:chExt cx="0" cy="0"/>
        </a:xfrm>
      </p:grpSpPr>
      <p:sp>
        <p:nvSpPr>
          <p:cNvPr id="482" name="Google Shape;482;p17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483" name="Google Shape;483;p17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84" name="Google Shape;484;p172"/>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5" name="Google Shape;485;p172"/>
          <p:cNvSpPr txBox="1"/>
          <p:nvPr>
            <p:ph idx="1" type="body"/>
          </p:nvPr>
        </p:nvSpPr>
        <p:spPr>
          <a:xfrm rot="5400000">
            <a:off x="3490721" y="-2021934"/>
            <a:ext cx="5389244" cy="1149925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500"/>
              </a:spcBef>
              <a:spcAft>
                <a:spcPts val="0"/>
              </a:spcAft>
              <a:buClr>
                <a:schemeClr val="dk2"/>
              </a:buClr>
              <a:buSzPts val="2000"/>
              <a:buChar char="•"/>
              <a:defRPr sz="20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30200" lvl="3" marL="1828800" algn="l">
              <a:lnSpc>
                <a:spcPct val="100000"/>
              </a:lnSpc>
              <a:spcBef>
                <a:spcPts val="500"/>
              </a:spcBef>
              <a:spcAft>
                <a:spcPts val="0"/>
              </a:spcAft>
              <a:buClr>
                <a:schemeClr val="dk2"/>
              </a:buClr>
              <a:buSzPts val="1600"/>
              <a:buChar char="•"/>
              <a:defRPr sz="1600">
                <a:solidFill>
                  <a:schemeClr val="dk2"/>
                </a:solidFill>
              </a:defRPr>
            </a:lvl4pPr>
            <a:lvl5pPr indent="-330200" lvl="4" marL="2286000" algn="l">
              <a:lnSpc>
                <a:spcPct val="100000"/>
              </a:lnSpc>
              <a:spcBef>
                <a:spcPts val="500"/>
              </a:spcBef>
              <a:spcAft>
                <a:spcPts val="0"/>
              </a:spcAft>
              <a:buClr>
                <a:schemeClr val="dk2"/>
              </a:buClr>
              <a:buSzPts val="1600"/>
              <a:buChar char="•"/>
              <a:defRPr sz="1600">
                <a:solidFill>
                  <a:schemeClr val="dk2"/>
                </a:solidFill>
              </a:defRPr>
            </a:lvl5pPr>
            <a:lvl6pPr indent="-342900" lvl="5" marL="2743200" algn="l">
              <a:lnSpc>
                <a:spcPct val="100000"/>
              </a:lnSpc>
              <a:spcBef>
                <a:spcPts val="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6" name="Google Shape;486;p17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487" name="Shape 487"/>
        <p:cNvGrpSpPr/>
        <p:nvPr/>
      </p:nvGrpSpPr>
      <p:grpSpPr>
        <a:xfrm>
          <a:off x="0" y="0"/>
          <a:ext cx="0" cy="0"/>
          <a:chOff x="0" y="0"/>
          <a:chExt cx="0" cy="0"/>
        </a:xfrm>
      </p:grpSpPr>
      <p:sp>
        <p:nvSpPr>
          <p:cNvPr id="488" name="Google Shape;488;p17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489" name="Google Shape;489;p17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0" name="Google Shape;490;p173"/>
          <p:cNvSpPr txBox="1"/>
          <p:nvPr>
            <p:ph type="title"/>
          </p:nvPr>
        </p:nvSpPr>
        <p:spPr>
          <a:xfrm rot="5400000">
            <a:off x="8324028"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1" name="Google Shape;491;p173"/>
          <p:cNvSpPr txBox="1"/>
          <p:nvPr>
            <p:ph idx="1" type="body"/>
          </p:nvPr>
        </p:nvSpPr>
        <p:spPr>
          <a:xfrm rot="5400000">
            <a:off x="2530084" y="-1856675"/>
            <a:ext cx="6127095" cy="1045574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500"/>
              </a:spcBef>
              <a:spcAft>
                <a:spcPts val="0"/>
              </a:spcAft>
              <a:buClr>
                <a:schemeClr val="dk2"/>
              </a:buClr>
              <a:buSzPts val="2000"/>
              <a:buChar char="•"/>
              <a:defRPr sz="20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30200" lvl="3" marL="1828800" algn="l">
              <a:lnSpc>
                <a:spcPct val="100000"/>
              </a:lnSpc>
              <a:spcBef>
                <a:spcPts val="500"/>
              </a:spcBef>
              <a:spcAft>
                <a:spcPts val="0"/>
              </a:spcAft>
              <a:buClr>
                <a:schemeClr val="dk2"/>
              </a:buClr>
              <a:buSzPts val="1600"/>
              <a:buChar char="•"/>
              <a:defRPr sz="1600">
                <a:solidFill>
                  <a:schemeClr val="dk2"/>
                </a:solidFill>
              </a:defRPr>
            </a:lvl4pPr>
            <a:lvl5pPr indent="-330200" lvl="4" marL="2286000" algn="l">
              <a:lnSpc>
                <a:spcPct val="100000"/>
              </a:lnSpc>
              <a:spcBef>
                <a:spcPts val="500"/>
              </a:spcBef>
              <a:spcAft>
                <a:spcPts val="0"/>
              </a:spcAft>
              <a:buClr>
                <a:schemeClr val="dk2"/>
              </a:buClr>
              <a:buSzPts val="1600"/>
              <a:buChar char="•"/>
              <a:defRPr sz="1600">
                <a:solidFill>
                  <a:schemeClr val="dk2"/>
                </a:solidFill>
              </a:defRPr>
            </a:lvl5pPr>
            <a:lvl6pPr indent="-342900" lvl="5" marL="2743200" algn="l">
              <a:lnSpc>
                <a:spcPct val="100000"/>
              </a:lnSpc>
              <a:spcBef>
                <a:spcPts val="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92" name="Google Shape;492;p173"/>
          <p:cNvSpPr/>
          <p:nvPr/>
        </p:nvSpPr>
        <p:spPr>
          <a:xfrm rot="5400000">
            <a:off x="7803983" y="3371504"/>
            <a:ext cx="60807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93" name="Shape 493"/>
        <p:cNvGrpSpPr/>
        <p:nvPr/>
      </p:nvGrpSpPr>
      <p:grpSpPr>
        <a:xfrm>
          <a:off x="0" y="0"/>
          <a:ext cx="0" cy="0"/>
          <a:chOff x="0" y="0"/>
          <a:chExt cx="0" cy="0"/>
        </a:xfrm>
      </p:grpSpPr>
      <p:pic>
        <p:nvPicPr>
          <p:cNvPr id="494" name="Google Shape;494;p174"/>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495" name="Google Shape;495;p17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6" name="Google Shape;496;p17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100000"/>
              </a:lnSpc>
              <a:spcBef>
                <a:spcPts val="600"/>
              </a:spcBef>
              <a:spcAft>
                <a:spcPts val="0"/>
              </a:spcAft>
              <a:buClr>
                <a:schemeClr val="lt1"/>
              </a:buClr>
              <a:buSzPts val="2400"/>
              <a:buChar char="•"/>
              <a:defRPr>
                <a:solidFill>
                  <a:schemeClr val="lt1"/>
                </a:solidFill>
              </a:defRPr>
            </a:lvl2pPr>
            <a:lvl3pPr indent="-355600" lvl="2" marL="1371600" algn="l">
              <a:lnSpc>
                <a:spcPct val="100000"/>
              </a:lnSpc>
              <a:spcBef>
                <a:spcPts val="600"/>
              </a:spcBef>
              <a:spcAft>
                <a:spcPts val="0"/>
              </a:spcAft>
              <a:buClr>
                <a:schemeClr val="lt1"/>
              </a:buClr>
              <a:buSzPts val="2000"/>
              <a:buChar char="•"/>
              <a:defRPr>
                <a:solidFill>
                  <a:schemeClr val="lt1"/>
                </a:solidFill>
              </a:defRPr>
            </a:lvl3pPr>
            <a:lvl4pPr indent="-342900" lvl="3" marL="1828800" algn="l">
              <a:lnSpc>
                <a:spcPct val="100000"/>
              </a:lnSpc>
              <a:spcBef>
                <a:spcPts val="600"/>
              </a:spcBef>
              <a:spcAft>
                <a:spcPts val="0"/>
              </a:spcAft>
              <a:buClr>
                <a:schemeClr val="lt1"/>
              </a:buClr>
              <a:buSzPts val="1800"/>
              <a:buChar char="•"/>
              <a:defRPr>
                <a:solidFill>
                  <a:schemeClr val="lt1"/>
                </a:solidFill>
              </a:defRPr>
            </a:lvl4pPr>
            <a:lvl5pPr indent="-342900" lvl="4" marL="2286000" algn="l">
              <a:lnSpc>
                <a:spcPct val="100000"/>
              </a:lnSpc>
              <a:spcBef>
                <a:spcPts val="600"/>
              </a:spcBef>
              <a:spcAft>
                <a:spcPts val="0"/>
              </a:spcAft>
              <a:buClr>
                <a:schemeClr val="lt1"/>
              </a:buClr>
              <a:buSzPts val="1800"/>
              <a:buChar char="•"/>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pic>
        <p:nvPicPr>
          <p:cNvPr id="497" name="Google Shape;497;p174"/>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498" name="Shape 498"/>
        <p:cNvGrpSpPr/>
        <p:nvPr/>
      </p:nvGrpSpPr>
      <p:grpSpPr>
        <a:xfrm>
          <a:off x="0" y="0"/>
          <a:ext cx="0" cy="0"/>
          <a:chOff x="0" y="0"/>
          <a:chExt cx="0" cy="0"/>
        </a:xfrm>
      </p:grpSpPr>
      <p:pic>
        <p:nvPicPr>
          <p:cNvPr id="499" name="Google Shape;499;p175"/>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500" name="Google Shape;500;p175"/>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1" name="Google Shape;501;p175"/>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02" name="Google Shape;502;p175"/>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232F3E"/>
                </a:solidFill>
              </a:defRPr>
            </a:lvl1pPr>
            <a:lvl2pPr indent="0" lvl="1" marL="0" algn="r">
              <a:spcBef>
                <a:spcPts val="0"/>
              </a:spcBef>
              <a:buNone/>
              <a:defRPr>
                <a:solidFill>
                  <a:srgbClr val="232F3E"/>
                </a:solidFill>
              </a:defRPr>
            </a:lvl2pPr>
            <a:lvl3pPr indent="0" lvl="2" marL="0" algn="r">
              <a:spcBef>
                <a:spcPts val="0"/>
              </a:spcBef>
              <a:buNone/>
              <a:defRPr>
                <a:solidFill>
                  <a:srgbClr val="232F3E"/>
                </a:solidFill>
              </a:defRPr>
            </a:lvl3pPr>
            <a:lvl4pPr indent="0" lvl="3" marL="0" algn="r">
              <a:spcBef>
                <a:spcPts val="0"/>
              </a:spcBef>
              <a:buNone/>
              <a:defRPr>
                <a:solidFill>
                  <a:srgbClr val="232F3E"/>
                </a:solidFill>
              </a:defRPr>
            </a:lvl4pPr>
            <a:lvl5pPr indent="0" lvl="4" marL="0" algn="r">
              <a:spcBef>
                <a:spcPts val="0"/>
              </a:spcBef>
              <a:buNone/>
              <a:defRPr>
                <a:solidFill>
                  <a:srgbClr val="232F3E"/>
                </a:solidFill>
              </a:defRPr>
            </a:lvl5pPr>
            <a:lvl6pPr indent="0" lvl="5" marL="0" algn="r">
              <a:spcBef>
                <a:spcPts val="0"/>
              </a:spcBef>
              <a:buNone/>
              <a:defRPr>
                <a:solidFill>
                  <a:srgbClr val="232F3E"/>
                </a:solidFill>
              </a:defRPr>
            </a:lvl6pPr>
            <a:lvl7pPr indent="0" lvl="6" marL="0" algn="r">
              <a:spcBef>
                <a:spcPts val="0"/>
              </a:spcBef>
              <a:buNone/>
              <a:defRPr>
                <a:solidFill>
                  <a:srgbClr val="232F3E"/>
                </a:solidFill>
              </a:defRPr>
            </a:lvl7pPr>
            <a:lvl8pPr indent="0" lvl="7" marL="0" algn="r">
              <a:spcBef>
                <a:spcPts val="0"/>
              </a:spcBef>
              <a:buNone/>
              <a:defRPr>
                <a:solidFill>
                  <a:srgbClr val="232F3E"/>
                </a:solidFill>
              </a:defRPr>
            </a:lvl8pPr>
            <a:lvl9pPr indent="0" lvl="8" marL="0" algn="r">
              <a:spcBef>
                <a:spcPts val="0"/>
              </a:spcBef>
              <a:buNone/>
              <a:defRPr>
                <a:solidFill>
                  <a:srgbClr val="232F3E"/>
                </a:solidFill>
              </a:defRPr>
            </a:lvl9pPr>
          </a:lstStyle>
          <a:p>
            <a:pPr indent="0" lvl="0" marL="0" rtl="0" algn="r">
              <a:spcBef>
                <a:spcPts val="0"/>
              </a:spcBef>
              <a:spcAft>
                <a:spcPts val="0"/>
              </a:spcAft>
              <a:buNone/>
            </a:pPr>
            <a:fld id="{00000000-1234-1234-1234-123412341234}" type="slidenum">
              <a:rPr lang="en-US"/>
              <a:t>‹#›</a:t>
            </a:fld>
            <a:endParaRPr/>
          </a:p>
        </p:txBody>
      </p:sp>
      <p:sp>
        <p:nvSpPr>
          <p:cNvPr id="503" name="Google Shape;503;p175"/>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04" name="Google Shape;504;p175"/>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505" name="Google Shape;505;p175"/>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506" name="Shape 506"/>
        <p:cNvGrpSpPr/>
        <p:nvPr/>
      </p:nvGrpSpPr>
      <p:grpSpPr>
        <a:xfrm>
          <a:off x="0" y="0"/>
          <a:ext cx="0" cy="0"/>
          <a:chOff x="0" y="0"/>
          <a:chExt cx="0" cy="0"/>
        </a:xfrm>
      </p:grpSpPr>
      <p:sp>
        <p:nvSpPr>
          <p:cNvPr id="507" name="Google Shape;507;p176"/>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8" name="Google Shape;508;p176"/>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9" name="Google Shape;509;p176"/>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100000"/>
              </a:lnSpc>
              <a:spcBef>
                <a:spcPts val="600"/>
              </a:spcBef>
              <a:spcAft>
                <a:spcPts val="0"/>
              </a:spcAft>
              <a:buClr>
                <a:schemeClr val="lt1"/>
              </a:buClr>
              <a:buSzPts val="2400"/>
              <a:buChar char="•"/>
              <a:defRPr>
                <a:solidFill>
                  <a:schemeClr val="lt1"/>
                </a:solidFill>
              </a:defRPr>
            </a:lvl2pPr>
            <a:lvl3pPr indent="-355600" lvl="2" marL="1371600" algn="l">
              <a:lnSpc>
                <a:spcPct val="100000"/>
              </a:lnSpc>
              <a:spcBef>
                <a:spcPts val="600"/>
              </a:spcBef>
              <a:spcAft>
                <a:spcPts val="0"/>
              </a:spcAft>
              <a:buClr>
                <a:schemeClr val="lt1"/>
              </a:buClr>
              <a:buSzPts val="2000"/>
              <a:buChar char="•"/>
              <a:defRPr>
                <a:solidFill>
                  <a:schemeClr val="lt1"/>
                </a:solidFill>
              </a:defRPr>
            </a:lvl3pPr>
            <a:lvl4pPr indent="-342900" lvl="3" marL="1828800" algn="l">
              <a:lnSpc>
                <a:spcPct val="100000"/>
              </a:lnSpc>
              <a:spcBef>
                <a:spcPts val="600"/>
              </a:spcBef>
              <a:spcAft>
                <a:spcPts val="0"/>
              </a:spcAft>
              <a:buClr>
                <a:schemeClr val="lt1"/>
              </a:buClr>
              <a:buSzPts val="1800"/>
              <a:buChar char="•"/>
              <a:defRPr>
                <a:solidFill>
                  <a:schemeClr val="lt1"/>
                </a:solidFill>
              </a:defRPr>
            </a:lvl4pPr>
            <a:lvl5pPr indent="-342900" lvl="4" marL="2286000" algn="l">
              <a:lnSpc>
                <a:spcPct val="100000"/>
              </a:lnSpc>
              <a:spcBef>
                <a:spcPts val="600"/>
              </a:spcBef>
              <a:spcAft>
                <a:spcPts val="0"/>
              </a:spcAft>
              <a:buClr>
                <a:schemeClr val="lt1"/>
              </a:buClr>
              <a:buSzPts val="1800"/>
              <a:buChar char="•"/>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10" name="Google Shape;510;p17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511" name="Google Shape;511;p176"/>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512" name="Shape 512"/>
        <p:cNvGrpSpPr/>
        <p:nvPr/>
      </p:nvGrpSpPr>
      <p:grpSpPr>
        <a:xfrm>
          <a:off x="0" y="0"/>
          <a:ext cx="0" cy="0"/>
          <a:chOff x="0" y="0"/>
          <a:chExt cx="0" cy="0"/>
        </a:xfrm>
      </p:grpSpPr>
      <p:sp>
        <p:nvSpPr>
          <p:cNvPr id="513" name="Google Shape;513;p177"/>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descr="A circuit board&#10;&#10;Description automatically generated" id="514" name="Google Shape;514;p177"/>
          <p:cNvPicPr preferRelativeResize="0"/>
          <p:nvPr/>
        </p:nvPicPr>
        <p:blipFill rotWithShape="1">
          <a:blip r:embed="rId2">
            <a:alphaModFix/>
          </a:blip>
          <a:srcRect b="21596" l="39690" r="5227" t="3208"/>
          <a:stretch/>
        </p:blipFill>
        <p:spPr>
          <a:xfrm>
            <a:off x="588712" y="3159360"/>
            <a:ext cx="4537048" cy="3716132"/>
          </a:xfrm>
          <a:prstGeom prst="rect">
            <a:avLst/>
          </a:prstGeom>
          <a:noFill/>
          <a:ln>
            <a:noFill/>
          </a:ln>
        </p:spPr>
      </p:pic>
      <p:sp>
        <p:nvSpPr>
          <p:cNvPr id="515" name="Google Shape;515;p177"/>
          <p:cNvSpPr txBox="1"/>
          <p:nvPr>
            <p:ph idx="11" type="ftr"/>
          </p:nvPr>
        </p:nvSpPr>
        <p:spPr>
          <a:xfrm>
            <a:off x="7997728" y="6356350"/>
            <a:ext cx="3775172"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6" name="Google Shape;516;p177"/>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7" name="Google Shape;517;p177"/>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600">
                <a:solidFill>
                  <a:srgbClr val="FFFFFF"/>
                </a:solidFill>
                <a:latin typeface="Arial"/>
                <a:ea typeface="Arial"/>
                <a:cs typeface="Arial"/>
                <a:sym typeface="Arial"/>
              </a:defRPr>
            </a:lvl1pPr>
            <a:lvl2pPr indent="0" lvl="1" marL="0" algn="l">
              <a:spcBef>
                <a:spcPts val="0"/>
              </a:spcBef>
              <a:buNone/>
              <a:defRPr sz="1600">
                <a:solidFill>
                  <a:srgbClr val="FFFFFF"/>
                </a:solidFill>
                <a:latin typeface="Arial"/>
                <a:ea typeface="Arial"/>
                <a:cs typeface="Arial"/>
                <a:sym typeface="Arial"/>
              </a:defRPr>
            </a:lvl2pPr>
            <a:lvl3pPr indent="0" lvl="2" marL="0" algn="l">
              <a:spcBef>
                <a:spcPts val="0"/>
              </a:spcBef>
              <a:buNone/>
              <a:defRPr sz="1600">
                <a:solidFill>
                  <a:srgbClr val="FFFFFF"/>
                </a:solidFill>
                <a:latin typeface="Arial"/>
                <a:ea typeface="Arial"/>
                <a:cs typeface="Arial"/>
                <a:sym typeface="Arial"/>
              </a:defRPr>
            </a:lvl3pPr>
            <a:lvl4pPr indent="0" lvl="3" marL="0" algn="l">
              <a:spcBef>
                <a:spcPts val="0"/>
              </a:spcBef>
              <a:buNone/>
              <a:defRPr sz="1600">
                <a:solidFill>
                  <a:srgbClr val="FFFFFF"/>
                </a:solidFill>
                <a:latin typeface="Arial"/>
                <a:ea typeface="Arial"/>
                <a:cs typeface="Arial"/>
                <a:sym typeface="Arial"/>
              </a:defRPr>
            </a:lvl4pPr>
            <a:lvl5pPr indent="0" lvl="4" marL="0" algn="l">
              <a:spcBef>
                <a:spcPts val="0"/>
              </a:spcBef>
              <a:buNone/>
              <a:defRPr sz="1600">
                <a:solidFill>
                  <a:srgbClr val="FFFFFF"/>
                </a:solidFill>
                <a:latin typeface="Arial"/>
                <a:ea typeface="Arial"/>
                <a:cs typeface="Arial"/>
                <a:sym typeface="Arial"/>
              </a:defRPr>
            </a:lvl5pPr>
            <a:lvl6pPr indent="0" lvl="5" marL="0" algn="l">
              <a:spcBef>
                <a:spcPts val="0"/>
              </a:spcBef>
              <a:buNone/>
              <a:defRPr sz="1600">
                <a:solidFill>
                  <a:srgbClr val="FFFFFF"/>
                </a:solidFill>
                <a:latin typeface="Arial"/>
                <a:ea typeface="Arial"/>
                <a:cs typeface="Arial"/>
                <a:sym typeface="Arial"/>
              </a:defRPr>
            </a:lvl6pPr>
            <a:lvl7pPr indent="0" lvl="6" marL="0" algn="l">
              <a:spcBef>
                <a:spcPts val="0"/>
              </a:spcBef>
              <a:buNone/>
              <a:defRPr sz="1600">
                <a:solidFill>
                  <a:srgbClr val="FFFFFF"/>
                </a:solidFill>
                <a:latin typeface="Arial"/>
                <a:ea typeface="Arial"/>
                <a:cs typeface="Arial"/>
                <a:sym typeface="Arial"/>
              </a:defRPr>
            </a:lvl7pPr>
            <a:lvl8pPr indent="0" lvl="7" marL="0" algn="l">
              <a:spcBef>
                <a:spcPts val="0"/>
              </a:spcBef>
              <a:buNone/>
              <a:defRPr sz="1600">
                <a:solidFill>
                  <a:srgbClr val="FFFFFF"/>
                </a:solidFill>
                <a:latin typeface="Arial"/>
                <a:ea typeface="Arial"/>
                <a:cs typeface="Arial"/>
                <a:sym typeface="Arial"/>
              </a:defRPr>
            </a:lvl8pPr>
            <a:lvl9pPr indent="0" lvl="8" marL="0" algn="l">
              <a:spcBef>
                <a:spcPts val="0"/>
              </a:spcBef>
              <a:buNone/>
              <a:defRPr sz="1600">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18" name="Google Shape;518;p177"/>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pic>
        <p:nvPicPr>
          <p:cNvPr id="519" name="Google Shape;519;p177"/>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solidFill>
          <a:schemeClr val="lt1"/>
        </a:solidFill>
      </p:bgPr>
    </p:bg>
    <p:spTree>
      <p:nvGrpSpPr>
        <p:cNvPr id="51" name="Shape 51"/>
        <p:cNvGrpSpPr/>
        <p:nvPr/>
      </p:nvGrpSpPr>
      <p:grpSpPr>
        <a:xfrm>
          <a:off x="0" y="0"/>
          <a:ext cx="0" cy="0"/>
          <a:chOff x="0" y="0"/>
          <a:chExt cx="0" cy="0"/>
        </a:xfrm>
      </p:grpSpPr>
      <p:grpSp>
        <p:nvGrpSpPr>
          <p:cNvPr id="52" name="Google Shape;52;p133"/>
          <p:cNvGrpSpPr/>
          <p:nvPr/>
        </p:nvGrpSpPr>
        <p:grpSpPr>
          <a:xfrm>
            <a:off x="0" y="0"/>
            <a:ext cx="12192000" cy="6868287"/>
            <a:chOff x="0" y="0"/>
            <a:chExt cx="12192000" cy="6868287"/>
          </a:xfrm>
        </p:grpSpPr>
        <p:sp>
          <p:nvSpPr>
            <p:cNvPr id="53" name="Google Shape;53;p133"/>
            <p:cNvSpPr/>
            <p:nvPr/>
          </p:nvSpPr>
          <p:spPr>
            <a:xfrm>
              <a:off x="0" y="0"/>
              <a:ext cx="12191998" cy="43513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 name="Google Shape;54;p133"/>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 name="Google Shape;55;p133"/>
            <p:cNvSpPr/>
            <p:nvPr/>
          </p:nvSpPr>
          <p:spPr>
            <a:xfrm>
              <a:off x="2552700" y="942975"/>
              <a:ext cx="9639300" cy="5925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6" name="Google Shape;56;p133"/>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57" name="Google Shape;57;p133"/>
            <p:cNvSpPr txBox="1"/>
            <p:nvPr/>
          </p:nvSpPr>
          <p:spPr>
            <a:xfrm>
              <a:off x="5039534" y="6568818"/>
              <a:ext cx="465995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58" name="Google Shape;58;p133"/>
          <p:cNvSpPr txBox="1"/>
          <p:nvPr>
            <p:ph type="ctrTitle"/>
          </p:nvPr>
        </p:nvSpPr>
        <p:spPr>
          <a:xfrm>
            <a:off x="2697480" y="1451250"/>
            <a:ext cx="9189490" cy="232545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800"/>
              <a:buFont typeface="Arial"/>
              <a:buNone/>
              <a:defRPr sz="4800">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33"/>
          <p:cNvSpPr txBox="1"/>
          <p:nvPr>
            <p:ph idx="1" type="subTitle"/>
          </p:nvPr>
        </p:nvSpPr>
        <p:spPr>
          <a:xfrm>
            <a:off x="2697480" y="3799920"/>
            <a:ext cx="9189490" cy="2325458"/>
          </a:xfrm>
          <a:prstGeom prst="rect">
            <a:avLst/>
          </a:prstGeom>
          <a:noFill/>
          <a:ln>
            <a:noFill/>
          </a:ln>
        </p:spPr>
        <p:txBody>
          <a:bodyPr anchorCtr="0" anchor="t" bIns="45700" lIns="0" spcFirstLastPara="1" rIns="91425" wrap="square" tIns="45700">
            <a:normAutofit/>
          </a:bodyPr>
          <a:lstStyle>
            <a:lvl1pPr lvl="0" algn="l">
              <a:lnSpc>
                <a:spcPct val="100000"/>
              </a:lnSpc>
              <a:spcBef>
                <a:spcPts val="500"/>
              </a:spcBef>
              <a:spcAft>
                <a:spcPts val="0"/>
              </a:spcAft>
              <a:buClr>
                <a:schemeClr val="lt2"/>
              </a:buClr>
              <a:buSzPts val="3200"/>
              <a:buNone/>
              <a:defRPr sz="3200">
                <a:solidFill>
                  <a:schemeClr val="lt2"/>
                </a:solidFill>
                <a:latin typeface="Arial"/>
                <a:ea typeface="Arial"/>
                <a:cs typeface="Arial"/>
                <a:sym typeface="Arial"/>
              </a:defRPr>
            </a:lvl1pPr>
            <a:lvl2pPr lvl="1" algn="ctr">
              <a:lnSpc>
                <a:spcPct val="100000"/>
              </a:lnSpc>
              <a:spcBef>
                <a:spcPts val="6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80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600"/>
              </a:spcBef>
              <a:spcAft>
                <a:spcPts val="0"/>
              </a:spcAft>
              <a:buClr>
                <a:schemeClr val="dk2"/>
              </a:buClr>
              <a:buSzPts val="1600"/>
              <a:buNone/>
              <a:defRPr sz="1600"/>
            </a:lvl5pPr>
            <a:lvl6pPr lvl="5" algn="ctr">
              <a:lnSpc>
                <a:spcPct val="100000"/>
              </a:lnSpc>
              <a:spcBef>
                <a:spcPts val="600"/>
              </a:spcBef>
              <a:spcAft>
                <a:spcPts val="0"/>
              </a:spcAft>
              <a:buClr>
                <a:schemeClr val="dk2"/>
              </a:buClr>
              <a:buSzPts val="1600"/>
              <a:buNone/>
              <a:defRPr sz="1600"/>
            </a:lvl6pPr>
            <a:lvl7pPr lvl="6" algn="ctr">
              <a:lnSpc>
                <a:spcPct val="100000"/>
              </a:lnSpc>
              <a:spcBef>
                <a:spcPts val="600"/>
              </a:spcBef>
              <a:spcAft>
                <a:spcPts val="0"/>
              </a:spcAft>
              <a:buClr>
                <a:schemeClr val="dk2"/>
              </a:buClr>
              <a:buSzPts val="1600"/>
              <a:buNone/>
              <a:defRPr sz="1600"/>
            </a:lvl7pPr>
            <a:lvl8pPr lvl="7" algn="ctr">
              <a:lnSpc>
                <a:spcPct val="100000"/>
              </a:lnSpc>
              <a:spcBef>
                <a:spcPts val="600"/>
              </a:spcBef>
              <a:spcAft>
                <a:spcPts val="0"/>
              </a:spcAft>
              <a:buClr>
                <a:schemeClr val="dk2"/>
              </a:buClr>
              <a:buSzPts val="1600"/>
              <a:buNone/>
              <a:defRPr sz="1600"/>
            </a:lvl8pPr>
            <a:lvl9pPr lvl="8" algn="ctr">
              <a:lnSpc>
                <a:spcPct val="100000"/>
              </a:lnSpc>
              <a:spcBef>
                <a:spcPts val="600"/>
              </a:spcBef>
              <a:spcAft>
                <a:spcPts val="600"/>
              </a:spcAft>
              <a:buClr>
                <a:schemeClr val="dk2"/>
              </a:buClr>
              <a:buSzPts val="1600"/>
              <a:buNone/>
              <a:defRPr sz="16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Header">
  <p:cSld name="Subsection Header">
    <p:spTree>
      <p:nvGrpSpPr>
        <p:cNvPr id="520" name="Shape 520"/>
        <p:cNvGrpSpPr/>
        <p:nvPr/>
      </p:nvGrpSpPr>
      <p:grpSpPr>
        <a:xfrm>
          <a:off x="0" y="0"/>
          <a:ext cx="0" cy="0"/>
          <a:chOff x="0" y="0"/>
          <a:chExt cx="0" cy="0"/>
        </a:xfrm>
      </p:grpSpPr>
      <p:sp>
        <p:nvSpPr>
          <p:cNvPr id="521" name="Google Shape;521;p178"/>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2" name="Google Shape;522;p178"/>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3" name="Google Shape;523;p178"/>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232F3E"/>
                </a:solidFill>
              </a:defRPr>
            </a:lvl1pPr>
            <a:lvl2pPr indent="0" lvl="1" marL="0" algn="r">
              <a:spcBef>
                <a:spcPts val="0"/>
              </a:spcBef>
              <a:buNone/>
              <a:defRPr>
                <a:solidFill>
                  <a:srgbClr val="232F3E"/>
                </a:solidFill>
              </a:defRPr>
            </a:lvl2pPr>
            <a:lvl3pPr indent="0" lvl="2" marL="0" algn="r">
              <a:spcBef>
                <a:spcPts val="0"/>
              </a:spcBef>
              <a:buNone/>
              <a:defRPr>
                <a:solidFill>
                  <a:srgbClr val="232F3E"/>
                </a:solidFill>
              </a:defRPr>
            </a:lvl3pPr>
            <a:lvl4pPr indent="0" lvl="3" marL="0" algn="r">
              <a:spcBef>
                <a:spcPts val="0"/>
              </a:spcBef>
              <a:buNone/>
              <a:defRPr>
                <a:solidFill>
                  <a:srgbClr val="232F3E"/>
                </a:solidFill>
              </a:defRPr>
            </a:lvl4pPr>
            <a:lvl5pPr indent="0" lvl="4" marL="0" algn="r">
              <a:spcBef>
                <a:spcPts val="0"/>
              </a:spcBef>
              <a:buNone/>
              <a:defRPr>
                <a:solidFill>
                  <a:srgbClr val="232F3E"/>
                </a:solidFill>
              </a:defRPr>
            </a:lvl5pPr>
            <a:lvl6pPr indent="0" lvl="5" marL="0" algn="r">
              <a:spcBef>
                <a:spcPts val="0"/>
              </a:spcBef>
              <a:buNone/>
              <a:defRPr>
                <a:solidFill>
                  <a:srgbClr val="232F3E"/>
                </a:solidFill>
              </a:defRPr>
            </a:lvl6pPr>
            <a:lvl7pPr indent="0" lvl="6" marL="0" algn="r">
              <a:spcBef>
                <a:spcPts val="0"/>
              </a:spcBef>
              <a:buNone/>
              <a:defRPr>
                <a:solidFill>
                  <a:srgbClr val="232F3E"/>
                </a:solidFill>
              </a:defRPr>
            </a:lvl7pPr>
            <a:lvl8pPr indent="0" lvl="7" marL="0" algn="r">
              <a:spcBef>
                <a:spcPts val="0"/>
              </a:spcBef>
              <a:buNone/>
              <a:defRPr>
                <a:solidFill>
                  <a:srgbClr val="232F3E"/>
                </a:solidFill>
              </a:defRPr>
            </a:lvl8pPr>
            <a:lvl9pPr indent="0" lvl="8" marL="0" algn="r">
              <a:spcBef>
                <a:spcPts val="0"/>
              </a:spcBef>
              <a:buNone/>
              <a:defRPr>
                <a:solidFill>
                  <a:srgbClr val="232F3E"/>
                </a:solidFill>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178"/>
          <p:cNvPicPr preferRelativeResize="0"/>
          <p:nvPr/>
        </p:nvPicPr>
        <p:blipFill rotWithShape="1">
          <a:blip r:embed="rId2">
            <a:alphaModFix/>
          </a:blip>
          <a:srcRect b="3809" l="75552" r="3438" t="60520"/>
          <a:stretch/>
        </p:blipFill>
        <p:spPr>
          <a:xfrm rot="10800000">
            <a:off x="-1" y="-2"/>
            <a:ext cx="2268187" cy="2166103"/>
          </a:xfrm>
          <a:prstGeom prst="rect">
            <a:avLst/>
          </a:prstGeom>
          <a:noFill/>
          <a:ln>
            <a:noFill/>
          </a:ln>
        </p:spPr>
      </p:pic>
      <p:pic>
        <p:nvPicPr>
          <p:cNvPr id="525" name="Google Shape;525;p178"/>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Diagram">
    <p:spTree>
      <p:nvGrpSpPr>
        <p:cNvPr id="526" name="Shape 526"/>
        <p:cNvGrpSpPr/>
        <p:nvPr/>
      </p:nvGrpSpPr>
      <p:grpSpPr>
        <a:xfrm>
          <a:off x="0" y="0"/>
          <a:ext cx="0" cy="0"/>
          <a:chOff x="0" y="0"/>
          <a:chExt cx="0" cy="0"/>
        </a:xfrm>
      </p:grpSpPr>
      <p:sp>
        <p:nvSpPr>
          <p:cNvPr id="527" name="Google Shape;527;p179"/>
          <p:cNvSpPr txBox="1"/>
          <p:nvPr>
            <p:ph idx="11" type="ftr"/>
          </p:nvPr>
        </p:nvSpPr>
        <p:spPr>
          <a:xfrm>
            <a:off x="419099"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8" name="Google Shape;528;p17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232F3E"/>
                </a:solidFill>
              </a:defRPr>
            </a:lvl1pPr>
            <a:lvl2pPr indent="0" lvl="1" marL="0" algn="r">
              <a:spcBef>
                <a:spcPts val="0"/>
              </a:spcBef>
              <a:buNone/>
              <a:defRPr>
                <a:solidFill>
                  <a:srgbClr val="232F3E"/>
                </a:solidFill>
              </a:defRPr>
            </a:lvl2pPr>
            <a:lvl3pPr indent="0" lvl="2" marL="0" algn="r">
              <a:spcBef>
                <a:spcPts val="0"/>
              </a:spcBef>
              <a:buNone/>
              <a:defRPr>
                <a:solidFill>
                  <a:srgbClr val="232F3E"/>
                </a:solidFill>
              </a:defRPr>
            </a:lvl3pPr>
            <a:lvl4pPr indent="0" lvl="3" marL="0" algn="r">
              <a:spcBef>
                <a:spcPts val="0"/>
              </a:spcBef>
              <a:buNone/>
              <a:defRPr>
                <a:solidFill>
                  <a:srgbClr val="232F3E"/>
                </a:solidFill>
              </a:defRPr>
            </a:lvl4pPr>
            <a:lvl5pPr indent="0" lvl="4" marL="0" algn="r">
              <a:spcBef>
                <a:spcPts val="0"/>
              </a:spcBef>
              <a:buNone/>
              <a:defRPr>
                <a:solidFill>
                  <a:srgbClr val="232F3E"/>
                </a:solidFill>
              </a:defRPr>
            </a:lvl5pPr>
            <a:lvl6pPr indent="0" lvl="5" marL="0" algn="r">
              <a:spcBef>
                <a:spcPts val="0"/>
              </a:spcBef>
              <a:buNone/>
              <a:defRPr>
                <a:solidFill>
                  <a:srgbClr val="232F3E"/>
                </a:solidFill>
              </a:defRPr>
            </a:lvl6pPr>
            <a:lvl7pPr indent="0" lvl="6" marL="0" algn="r">
              <a:spcBef>
                <a:spcPts val="0"/>
              </a:spcBef>
              <a:buNone/>
              <a:defRPr>
                <a:solidFill>
                  <a:srgbClr val="232F3E"/>
                </a:solidFill>
              </a:defRPr>
            </a:lvl7pPr>
            <a:lvl8pPr indent="0" lvl="7" marL="0" algn="r">
              <a:spcBef>
                <a:spcPts val="0"/>
              </a:spcBef>
              <a:buNone/>
              <a:defRPr>
                <a:solidFill>
                  <a:srgbClr val="232F3E"/>
                </a:solidFill>
              </a:defRPr>
            </a:lvl8pPr>
            <a:lvl9pPr indent="0" lvl="8" marL="0" algn="r">
              <a:spcBef>
                <a:spcPts val="0"/>
              </a:spcBef>
              <a:buNone/>
              <a:defRPr>
                <a:solidFill>
                  <a:srgbClr val="232F3E"/>
                </a:solidFill>
              </a:defRPr>
            </a:lvl9pPr>
          </a:lstStyle>
          <a:p>
            <a:pPr indent="0" lvl="0" marL="0" rtl="0" algn="r">
              <a:spcBef>
                <a:spcPts val="0"/>
              </a:spcBef>
              <a:spcAft>
                <a:spcPts val="0"/>
              </a:spcAft>
              <a:buNone/>
            </a:pPr>
            <a:fld id="{00000000-1234-1234-1234-123412341234}" type="slidenum">
              <a:rPr lang="en-US"/>
              <a:t>‹#›</a:t>
            </a:fld>
            <a:endParaRPr/>
          </a:p>
        </p:txBody>
      </p:sp>
      <p:pic>
        <p:nvPicPr>
          <p:cNvPr id="529" name="Google Shape;529;p179"/>
          <p:cNvPicPr preferRelativeResize="0"/>
          <p:nvPr/>
        </p:nvPicPr>
        <p:blipFill rotWithShape="1">
          <a:blip r:embed="rId2">
            <a:alphaModFix/>
          </a:blip>
          <a:srcRect b="0" l="0" r="0" t="0"/>
          <a:stretch/>
        </p:blipFill>
        <p:spPr>
          <a:xfrm>
            <a:off x="9909200" y="365125"/>
            <a:ext cx="1772652" cy="44907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AcademyQuestion">
  <p:cSld name="KC-AcademyQuestion">
    <p:bg>
      <p:bgPr>
        <a:solidFill>
          <a:schemeClr val="lt1"/>
        </a:solidFill>
      </p:bgPr>
    </p:bg>
    <p:spTree>
      <p:nvGrpSpPr>
        <p:cNvPr id="530" name="Shape 530"/>
        <p:cNvGrpSpPr/>
        <p:nvPr/>
      </p:nvGrpSpPr>
      <p:grpSpPr>
        <a:xfrm>
          <a:off x="0" y="0"/>
          <a:ext cx="0" cy="0"/>
          <a:chOff x="0" y="0"/>
          <a:chExt cx="0" cy="0"/>
        </a:xfrm>
      </p:grpSpPr>
      <p:grpSp>
        <p:nvGrpSpPr>
          <p:cNvPr id="531" name="Google Shape;531;p180"/>
          <p:cNvGrpSpPr/>
          <p:nvPr/>
        </p:nvGrpSpPr>
        <p:grpSpPr>
          <a:xfrm>
            <a:off x="0" y="0"/>
            <a:ext cx="12192000" cy="6858000"/>
            <a:chOff x="0" y="0"/>
            <a:chExt cx="12192000" cy="6858000"/>
          </a:xfrm>
        </p:grpSpPr>
        <p:sp>
          <p:nvSpPr>
            <p:cNvPr id="532" name="Google Shape;532;p180"/>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3" name="Google Shape;533;p180"/>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34" name="Google Shape;534;p180"/>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535" name="Google Shape;535;p18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536" name="Google Shape;536;p18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7" name="Google Shape;537;p180"/>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8" name="Google Shape;538;p180"/>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9" name="Shape 539"/>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545" name="Shape 545"/>
        <p:cNvGrpSpPr/>
        <p:nvPr/>
      </p:nvGrpSpPr>
      <p:grpSpPr>
        <a:xfrm>
          <a:off x="0" y="0"/>
          <a:ext cx="0" cy="0"/>
          <a:chOff x="0" y="0"/>
          <a:chExt cx="0" cy="0"/>
        </a:xfrm>
      </p:grpSpPr>
      <p:sp>
        <p:nvSpPr>
          <p:cNvPr id="546" name="Google Shape;546;g31f684a12eb_2_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32F3E"/>
                </a:solidFill>
                <a:latin typeface="Arial"/>
                <a:ea typeface="Arial"/>
                <a:cs typeface="Arial"/>
                <a:sym typeface="Arial"/>
              </a:defRPr>
            </a:lvl1pPr>
            <a:lvl2pPr indent="0" lvl="1" marL="0" algn="r">
              <a:spcBef>
                <a:spcPts val="0"/>
              </a:spcBef>
              <a:buNone/>
              <a:defRPr b="0" i="0" sz="1100" u="none" cap="none" strike="noStrike">
                <a:solidFill>
                  <a:srgbClr val="232F3E"/>
                </a:solidFill>
                <a:latin typeface="Arial"/>
                <a:ea typeface="Arial"/>
                <a:cs typeface="Arial"/>
                <a:sym typeface="Arial"/>
              </a:defRPr>
            </a:lvl2pPr>
            <a:lvl3pPr indent="0" lvl="2" marL="0" algn="r">
              <a:spcBef>
                <a:spcPts val="0"/>
              </a:spcBef>
              <a:buNone/>
              <a:defRPr b="0" i="0" sz="1100" u="none" cap="none" strike="noStrike">
                <a:solidFill>
                  <a:srgbClr val="232F3E"/>
                </a:solidFill>
                <a:latin typeface="Arial"/>
                <a:ea typeface="Arial"/>
                <a:cs typeface="Arial"/>
                <a:sym typeface="Arial"/>
              </a:defRPr>
            </a:lvl3pPr>
            <a:lvl4pPr indent="0" lvl="3" marL="0" algn="r">
              <a:spcBef>
                <a:spcPts val="0"/>
              </a:spcBef>
              <a:buNone/>
              <a:defRPr b="0" i="0" sz="1100" u="none" cap="none" strike="noStrike">
                <a:solidFill>
                  <a:srgbClr val="232F3E"/>
                </a:solidFill>
                <a:latin typeface="Arial"/>
                <a:ea typeface="Arial"/>
                <a:cs typeface="Arial"/>
                <a:sym typeface="Arial"/>
              </a:defRPr>
            </a:lvl4pPr>
            <a:lvl5pPr indent="0" lvl="4" marL="0" algn="r">
              <a:spcBef>
                <a:spcPts val="0"/>
              </a:spcBef>
              <a:buNone/>
              <a:defRPr b="0" i="0" sz="1100" u="none" cap="none" strike="noStrike">
                <a:solidFill>
                  <a:srgbClr val="232F3E"/>
                </a:solidFill>
                <a:latin typeface="Arial"/>
                <a:ea typeface="Arial"/>
                <a:cs typeface="Arial"/>
                <a:sym typeface="Arial"/>
              </a:defRPr>
            </a:lvl5pPr>
            <a:lvl6pPr indent="0" lvl="5" marL="0" algn="r">
              <a:spcBef>
                <a:spcPts val="0"/>
              </a:spcBef>
              <a:buNone/>
              <a:defRPr b="0" i="0" sz="1100" u="none" cap="none" strike="noStrike">
                <a:solidFill>
                  <a:srgbClr val="232F3E"/>
                </a:solidFill>
                <a:latin typeface="Arial"/>
                <a:ea typeface="Arial"/>
                <a:cs typeface="Arial"/>
                <a:sym typeface="Arial"/>
              </a:defRPr>
            </a:lvl6pPr>
            <a:lvl7pPr indent="0" lvl="6" marL="0" algn="r">
              <a:spcBef>
                <a:spcPts val="0"/>
              </a:spcBef>
              <a:buNone/>
              <a:defRPr b="0" i="0" sz="1100" u="none" cap="none" strike="noStrike">
                <a:solidFill>
                  <a:srgbClr val="232F3E"/>
                </a:solidFill>
                <a:latin typeface="Arial"/>
                <a:ea typeface="Arial"/>
                <a:cs typeface="Arial"/>
                <a:sym typeface="Arial"/>
              </a:defRPr>
            </a:lvl7pPr>
            <a:lvl8pPr indent="0" lvl="7" marL="0" algn="r">
              <a:spcBef>
                <a:spcPts val="0"/>
              </a:spcBef>
              <a:buNone/>
              <a:defRPr b="0" i="0" sz="1100" u="none" cap="none" strike="noStrike">
                <a:solidFill>
                  <a:srgbClr val="232F3E"/>
                </a:solidFill>
                <a:latin typeface="Arial"/>
                <a:ea typeface="Arial"/>
                <a:cs typeface="Arial"/>
                <a:sym typeface="Arial"/>
              </a:defRPr>
            </a:lvl8pPr>
            <a:lvl9pPr indent="0" lvl="8" marL="0" algn="r">
              <a:spcBef>
                <a:spcPts val="0"/>
              </a:spcBef>
              <a:buNone/>
              <a:defRPr b="0" i="0" sz="1100" u="none" cap="none" strike="noStrike">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7" name="Google Shape;547;g31f684a12eb_2_5"/>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8" name="Google Shape;548;g31f684a12eb_2_5"/>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00"/>
              </a:spcBef>
              <a:spcAft>
                <a:spcPts val="0"/>
              </a:spcAft>
              <a:buClr>
                <a:schemeClr val="dk2"/>
              </a:buClr>
              <a:buSzPts val="2800"/>
              <a:buChar char="•"/>
              <a:defRPr/>
            </a:lvl1pPr>
            <a:lvl2pPr indent="-381000" lvl="1" marL="914400" algn="l">
              <a:lnSpc>
                <a:spcPct val="100000"/>
              </a:lnSpc>
              <a:spcBef>
                <a:spcPts val="600"/>
              </a:spcBef>
              <a:spcAft>
                <a:spcPts val="0"/>
              </a:spcAft>
              <a:buClr>
                <a:schemeClr val="dk2"/>
              </a:buClr>
              <a:buSzPts val="2400"/>
              <a:buChar char="•"/>
              <a:defRPr/>
            </a:lvl2pPr>
            <a:lvl3pPr indent="-355600" lvl="2" marL="1371600" algn="l">
              <a:lnSpc>
                <a:spcPct val="100000"/>
              </a:lnSpc>
              <a:spcBef>
                <a:spcPts val="600"/>
              </a:spcBef>
              <a:spcAft>
                <a:spcPts val="0"/>
              </a:spcAft>
              <a:buClr>
                <a:schemeClr val="dk2"/>
              </a:buClr>
              <a:buSzPts val="20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49" name="Google Shape;549;g31f684a12eb_2_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rgbClr val="232F3E"/>
                </a:solidFill>
                <a:latin typeface="Arial"/>
                <a:ea typeface="Arial"/>
                <a:cs typeface="Arial"/>
                <a:sym typeface="Arial"/>
              </a:rPr>
              <a:t>© 2022, Amazon Web Services, Inc. or its affiliates. All rights reserved.</a:t>
            </a:r>
            <a:endParaRPr/>
          </a:p>
        </p:txBody>
      </p:sp>
      <p:sp>
        <p:nvSpPr>
          <p:cNvPr id="550" name="Google Shape;550;g31f684a12eb_2_5"/>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551" name="Shape 551"/>
        <p:cNvGrpSpPr/>
        <p:nvPr/>
      </p:nvGrpSpPr>
      <p:grpSpPr>
        <a:xfrm>
          <a:off x="0" y="0"/>
          <a:ext cx="0" cy="0"/>
          <a:chOff x="0" y="0"/>
          <a:chExt cx="0" cy="0"/>
        </a:xfrm>
      </p:grpSpPr>
      <p:sp>
        <p:nvSpPr>
          <p:cNvPr id="552" name="Google Shape;552;g31f684a12eb_2_1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rgbClr val="232F3E"/>
                </a:solidFill>
                <a:latin typeface="Arial"/>
                <a:ea typeface="Arial"/>
                <a:cs typeface="Arial"/>
                <a:sym typeface="Arial"/>
              </a:rPr>
              <a:t>© 2022, Amazon Web Services, Inc. or its affiliates. All rights reserved.</a:t>
            </a:r>
            <a:endParaRPr/>
          </a:p>
        </p:txBody>
      </p:sp>
      <p:sp>
        <p:nvSpPr>
          <p:cNvPr id="553" name="Google Shape;553;g31f684a12eb_2_1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32F3E"/>
                </a:solidFill>
                <a:latin typeface="Arial"/>
                <a:ea typeface="Arial"/>
                <a:cs typeface="Arial"/>
                <a:sym typeface="Arial"/>
              </a:defRPr>
            </a:lvl1pPr>
            <a:lvl2pPr indent="0" lvl="1" marL="0" algn="r">
              <a:spcBef>
                <a:spcPts val="0"/>
              </a:spcBef>
              <a:buNone/>
              <a:defRPr b="0" i="0" sz="1100" u="none" cap="none" strike="noStrike">
                <a:solidFill>
                  <a:srgbClr val="232F3E"/>
                </a:solidFill>
                <a:latin typeface="Arial"/>
                <a:ea typeface="Arial"/>
                <a:cs typeface="Arial"/>
                <a:sym typeface="Arial"/>
              </a:defRPr>
            </a:lvl2pPr>
            <a:lvl3pPr indent="0" lvl="2" marL="0" algn="r">
              <a:spcBef>
                <a:spcPts val="0"/>
              </a:spcBef>
              <a:buNone/>
              <a:defRPr b="0" i="0" sz="1100" u="none" cap="none" strike="noStrike">
                <a:solidFill>
                  <a:srgbClr val="232F3E"/>
                </a:solidFill>
                <a:latin typeface="Arial"/>
                <a:ea typeface="Arial"/>
                <a:cs typeface="Arial"/>
                <a:sym typeface="Arial"/>
              </a:defRPr>
            </a:lvl3pPr>
            <a:lvl4pPr indent="0" lvl="3" marL="0" algn="r">
              <a:spcBef>
                <a:spcPts val="0"/>
              </a:spcBef>
              <a:buNone/>
              <a:defRPr b="0" i="0" sz="1100" u="none" cap="none" strike="noStrike">
                <a:solidFill>
                  <a:srgbClr val="232F3E"/>
                </a:solidFill>
                <a:latin typeface="Arial"/>
                <a:ea typeface="Arial"/>
                <a:cs typeface="Arial"/>
                <a:sym typeface="Arial"/>
              </a:defRPr>
            </a:lvl4pPr>
            <a:lvl5pPr indent="0" lvl="4" marL="0" algn="r">
              <a:spcBef>
                <a:spcPts val="0"/>
              </a:spcBef>
              <a:buNone/>
              <a:defRPr b="0" i="0" sz="1100" u="none" cap="none" strike="noStrike">
                <a:solidFill>
                  <a:srgbClr val="232F3E"/>
                </a:solidFill>
                <a:latin typeface="Arial"/>
                <a:ea typeface="Arial"/>
                <a:cs typeface="Arial"/>
                <a:sym typeface="Arial"/>
              </a:defRPr>
            </a:lvl5pPr>
            <a:lvl6pPr indent="0" lvl="5" marL="0" algn="r">
              <a:spcBef>
                <a:spcPts val="0"/>
              </a:spcBef>
              <a:buNone/>
              <a:defRPr b="0" i="0" sz="1100" u="none" cap="none" strike="noStrike">
                <a:solidFill>
                  <a:srgbClr val="232F3E"/>
                </a:solidFill>
                <a:latin typeface="Arial"/>
                <a:ea typeface="Arial"/>
                <a:cs typeface="Arial"/>
                <a:sym typeface="Arial"/>
              </a:defRPr>
            </a:lvl6pPr>
            <a:lvl7pPr indent="0" lvl="6" marL="0" algn="r">
              <a:spcBef>
                <a:spcPts val="0"/>
              </a:spcBef>
              <a:buNone/>
              <a:defRPr b="0" i="0" sz="1100" u="none" cap="none" strike="noStrike">
                <a:solidFill>
                  <a:srgbClr val="232F3E"/>
                </a:solidFill>
                <a:latin typeface="Arial"/>
                <a:ea typeface="Arial"/>
                <a:cs typeface="Arial"/>
                <a:sym typeface="Arial"/>
              </a:defRPr>
            </a:lvl7pPr>
            <a:lvl8pPr indent="0" lvl="7" marL="0" algn="r">
              <a:spcBef>
                <a:spcPts val="0"/>
              </a:spcBef>
              <a:buNone/>
              <a:defRPr b="0" i="0" sz="1100" u="none" cap="none" strike="noStrike">
                <a:solidFill>
                  <a:srgbClr val="232F3E"/>
                </a:solidFill>
                <a:latin typeface="Arial"/>
                <a:ea typeface="Arial"/>
                <a:cs typeface="Arial"/>
                <a:sym typeface="Arial"/>
              </a:defRPr>
            </a:lvl8pPr>
            <a:lvl9pPr indent="0" lvl="8" marL="0" algn="r">
              <a:spcBef>
                <a:spcPts val="0"/>
              </a:spcBef>
              <a:buNone/>
              <a:defRPr b="0" i="0" sz="1100" u="none" cap="none" strike="noStrike">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54" name="Google Shape;554;g31f684a12eb_2_1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Instructor Intro">
    <p:bg>
      <p:bgPr>
        <a:solidFill>
          <a:schemeClr val="lt1"/>
        </a:solidFill>
      </p:bgPr>
    </p:bg>
    <p:spTree>
      <p:nvGrpSpPr>
        <p:cNvPr id="555" name="Shape 555"/>
        <p:cNvGrpSpPr/>
        <p:nvPr/>
      </p:nvGrpSpPr>
      <p:grpSpPr>
        <a:xfrm>
          <a:off x="0" y="0"/>
          <a:ext cx="0" cy="0"/>
          <a:chOff x="0" y="0"/>
          <a:chExt cx="0" cy="0"/>
        </a:xfrm>
      </p:grpSpPr>
      <p:grpSp>
        <p:nvGrpSpPr>
          <p:cNvPr id="556" name="Google Shape;556;g31f684a12eb_2_15"/>
          <p:cNvGrpSpPr/>
          <p:nvPr/>
        </p:nvGrpSpPr>
        <p:grpSpPr>
          <a:xfrm>
            <a:off x="1" y="1"/>
            <a:ext cx="12004925" cy="6858000"/>
            <a:chOff x="1" y="1"/>
            <a:chExt cx="12004925" cy="6858000"/>
          </a:xfrm>
        </p:grpSpPr>
        <p:sp>
          <p:nvSpPr>
            <p:cNvPr id="557" name="Google Shape;557;g31f684a12eb_2_15"/>
            <p:cNvSpPr/>
            <p:nvPr/>
          </p:nvSpPr>
          <p:spPr>
            <a:xfrm>
              <a:off x="1" y="1"/>
              <a:ext cx="5901674"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558" name="Google Shape;558;g31f684a12eb_2_15"/>
            <p:cNvCxnSpPr/>
            <p:nvPr/>
          </p:nvCxnSpPr>
          <p:spPr>
            <a:xfrm>
              <a:off x="198875" y="4775930"/>
              <a:ext cx="5503926" cy="0"/>
            </a:xfrm>
            <a:prstGeom prst="straightConnector1">
              <a:avLst/>
            </a:prstGeom>
            <a:noFill/>
            <a:ln cap="flat" cmpd="sng" w="38100">
              <a:solidFill>
                <a:schemeClr val="lt2"/>
              </a:solidFill>
              <a:prstDash val="solid"/>
              <a:round/>
              <a:headEnd len="sm" w="sm" type="none"/>
              <a:tailEnd len="sm" w="sm" type="none"/>
            </a:ln>
          </p:spPr>
        </p:cxnSp>
        <p:sp>
          <p:nvSpPr>
            <p:cNvPr id="559" name="Google Shape;559;g31f684a12eb_2_15"/>
            <p:cNvSpPr/>
            <p:nvPr/>
          </p:nvSpPr>
          <p:spPr>
            <a:xfrm>
              <a:off x="6096000" y="412928"/>
              <a:ext cx="1636776" cy="1636776"/>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560" name="Google Shape;560;g31f684a12eb_2_15"/>
            <p:cNvCxnSpPr/>
            <p:nvPr/>
          </p:nvCxnSpPr>
          <p:spPr>
            <a:xfrm>
              <a:off x="7715772" y="924231"/>
              <a:ext cx="4289154" cy="0"/>
            </a:xfrm>
            <a:prstGeom prst="straightConnector1">
              <a:avLst/>
            </a:prstGeom>
            <a:noFill/>
            <a:ln cap="flat" cmpd="sng" w="38100">
              <a:solidFill>
                <a:schemeClr val="accent6"/>
              </a:solidFill>
              <a:prstDash val="solid"/>
              <a:round/>
              <a:headEnd len="sm" w="sm" type="none"/>
              <a:tailEnd len="sm" w="sm" type="none"/>
            </a:ln>
          </p:spPr>
        </p:cxnSp>
        <p:cxnSp>
          <p:nvCxnSpPr>
            <p:cNvPr id="561" name="Google Shape;561;g31f684a12eb_2_15"/>
            <p:cNvCxnSpPr/>
            <p:nvPr/>
          </p:nvCxnSpPr>
          <p:spPr>
            <a:xfrm>
              <a:off x="6096000" y="2841821"/>
              <a:ext cx="5908926" cy="0"/>
            </a:xfrm>
            <a:prstGeom prst="straightConnector1">
              <a:avLst/>
            </a:prstGeom>
            <a:noFill/>
            <a:ln cap="flat" cmpd="sng" w="38100">
              <a:solidFill>
                <a:schemeClr val="accent6"/>
              </a:solidFill>
              <a:prstDash val="solid"/>
              <a:round/>
              <a:headEnd len="sm" w="sm" type="none"/>
              <a:tailEnd len="sm" w="sm" type="none"/>
            </a:ln>
          </p:spPr>
        </p:cxnSp>
        <p:pic>
          <p:nvPicPr>
            <p:cNvPr id="562" name="Google Shape;562;g31f684a12eb_2_15"/>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
          <p:nvSpPr>
            <p:cNvPr id="563" name="Google Shape;563;g31f684a12eb_2_15"/>
            <p:cNvSpPr txBox="1"/>
            <p:nvPr/>
          </p:nvSpPr>
          <p:spPr>
            <a:xfrm>
              <a:off x="876516" y="6423536"/>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564" name="Google Shape;564;g31f684a12eb_2_15"/>
          <p:cNvSpPr txBox="1"/>
          <p:nvPr/>
        </p:nvSpPr>
        <p:spPr>
          <a:xfrm>
            <a:off x="1883879" y="587814"/>
            <a:ext cx="213391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F1F3F3"/>
                </a:solidFill>
                <a:latin typeface="Arial"/>
                <a:ea typeface="Arial"/>
                <a:cs typeface="Arial"/>
                <a:sym typeface="Arial"/>
              </a:rPr>
              <a:t>Welcome to</a:t>
            </a:r>
            <a:endParaRPr/>
          </a:p>
        </p:txBody>
      </p:sp>
      <p:sp>
        <p:nvSpPr>
          <p:cNvPr id="565" name="Google Shape;565;g31f684a12eb_2_15"/>
          <p:cNvSpPr txBox="1"/>
          <p:nvPr>
            <p:ph type="title"/>
          </p:nvPr>
        </p:nvSpPr>
        <p:spPr>
          <a:xfrm>
            <a:off x="228606" y="1179326"/>
            <a:ext cx="5444465" cy="3404221"/>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2"/>
              </a:buClr>
              <a:buSzPts val="4800"/>
              <a:buFont typeface="Arial"/>
              <a:buNone/>
              <a:defRPr sz="4800">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6" name="Google Shape;566;g31f684a12eb_2_15"/>
          <p:cNvSpPr txBox="1"/>
          <p:nvPr/>
        </p:nvSpPr>
        <p:spPr>
          <a:xfrm>
            <a:off x="977546" y="4848827"/>
            <a:ext cx="398538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F1F3F3"/>
                </a:solidFill>
                <a:latin typeface="Arial"/>
                <a:ea typeface="Arial"/>
                <a:cs typeface="Arial"/>
                <a:sym typeface="Arial"/>
              </a:rPr>
              <a:t>This training will begin:</a:t>
            </a:r>
            <a:endParaRPr/>
          </a:p>
        </p:txBody>
      </p:sp>
      <p:sp>
        <p:nvSpPr>
          <p:cNvPr id="567" name="Google Shape;567;g31f684a12eb_2_15"/>
          <p:cNvSpPr txBox="1"/>
          <p:nvPr>
            <p:ph idx="1" type="body"/>
          </p:nvPr>
        </p:nvSpPr>
        <p:spPr>
          <a:xfrm>
            <a:off x="336114" y="5463827"/>
            <a:ext cx="5268251" cy="62724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68" name="Google Shape;568;g31f684a12eb_2_15"/>
          <p:cNvSpPr txBox="1"/>
          <p:nvPr>
            <p:ph idx="2" type="body"/>
          </p:nvPr>
        </p:nvSpPr>
        <p:spPr>
          <a:xfrm>
            <a:off x="6122226" y="440360"/>
            <a:ext cx="1584325" cy="158191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000"/>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69" name="Google Shape;569;g31f684a12eb_2_15"/>
          <p:cNvSpPr txBox="1"/>
          <p:nvPr/>
        </p:nvSpPr>
        <p:spPr>
          <a:xfrm>
            <a:off x="7715773" y="412928"/>
            <a:ext cx="30604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32F3E"/>
                </a:solidFill>
                <a:latin typeface="Arial"/>
                <a:ea typeface="Arial"/>
                <a:cs typeface="Arial"/>
                <a:sym typeface="Arial"/>
              </a:rPr>
              <a:t>Your instructor is:</a:t>
            </a:r>
            <a:endParaRPr/>
          </a:p>
        </p:txBody>
      </p:sp>
      <p:sp>
        <p:nvSpPr>
          <p:cNvPr id="570" name="Google Shape;570;g31f684a12eb_2_15"/>
          <p:cNvSpPr txBox="1"/>
          <p:nvPr>
            <p:ph idx="3" type="body"/>
          </p:nvPr>
        </p:nvSpPr>
        <p:spPr>
          <a:xfrm>
            <a:off x="7838662" y="1002529"/>
            <a:ext cx="4166263" cy="10217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71" name="Google Shape;571;g31f684a12eb_2_15"/>
          <p:cNvSpPr txBox="1"/>
          <p:nvPr/>
        </p:nvSpPr>
        <p:spPr>
          <a:xfrm>
            <a:off x="6447569" y="2330518"/>
            <a:ext cx="43284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232F3E"/>
                </a:solidFill>
                <a:latin typeface="Arial"/>
                <a:ea typeface="Arial"/>
                <a:cs typeface="Arial"/>
                <a:sym typeface="Arial"/>
              </a:rPr>
              <a:t>Connect to the following:</a:t>
            </a:r>
            <a:endParaRPr/>
          </a:p>
        </p:txBody>
      </p:sp>
      <p:sp>
        <p:nvSpPr>
          <p:cNvPr id="572" name="Google Shape;572;g31f684a12eb_2_15"/>
          <p:cNvSpPr txBox="1"/>
          <p:nvPr>
            <p:ph idx="4" type="body"/>
          </p:nvPr>
        </p:nvSpPr>
        <p:spPr>
          <a:xfrm>
            <a:off x="6095999" y="2920118"/>
            <a:ext cx="5908925" cy="34975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2"/>
              </a:buClr>
              <a:buSzPts val="1800"/>
              <a:buNone/>
              <a:defRPr sz="18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573" name="Shape 573"/>
        <p:cNvGrpSpPr/>
        <p:nvPr/>
      </p:nvGrpSpPr>
      <p:grpSpPr>
        <a:xfrm>
          <a:off x="0" y="0"/>
          <a:ext cx="0" cy="0"/>
          <a:chOff x="0" y="0"/>
          <a:chExt cx="0" cy="0"/>
        </a:xfrm>
      </p:grpSpPr>
      <p:grpSp>
        <p:nvGrpSpPr>
          <p:cNvPr id="574" name="Google Shape;574;g31f684a12eb_2_33"/>
          <p:cNvGrpSpPr/>
          <p:nvPr/>
        </p:nvGrpSpPr>
        <p:grpSpPr>
          <a:xfrm>
            <a:off x="0" y="-1"/>
            <a:ext cx="12192000" cy="6858001"/>
            <a:chOff x="0" y="-1"/>
            <a:chExt cx="12192000" cy="6858001"/>
          </a:xfrm>
        </p:grpSpPr>
        <p:sp>
          <p:nvSpPr>
            <p:cNvPr id="575" name="Google Shape;575;g31f684a12eb_2_33"/>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76" name="Google Shape;576;g31f684a12eb_2_33"/>
            <p:cNvSpPr/>
            <p:nvPr/>
          </p:nvSpPr>
          <p:spPr>
            <a:xfrm>
              <a:off x="5867400" y="0"/>
              <a:ext cx="2228850" cy="2295144"/>
            </a:xfrm>
            <a:custGeom>
              <a:rect b="b" l="l" r="r" t="t"/>
              <a:pathLst>
                <a:path extrusionOk="0" h="2295144" w="2228850">
                  <a:moveTo>
                    <a:pt x="0" y="0"/>
                  </a:moveTo>
                  <a:lnTo>
                    <a:pt x="2228850" y="0"/>
                  </a:lnTo>
                  <a:lnTo>
                    <a:pt x="2228850" y="2295144"/>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77" name="Google Shape;577;g31f684a12eb_2_33"/>
            <p:cNvSpPr/>
            <p:nvPr/>
          </p:nvSpPr>
          <p:spPr>
            <a:xfrm>
              <a:off x="8096250" y="-1"/>
              <a:ext cx="4095750" cy="22955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78" name="Google Shape;578;g31f684a12eb_2_33"/>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579" name="Google Shape;579;g31f684a12eb_2_3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580" name="Google Shape;580;g31f684a12eb_2_33"/>
          <p:cNvSpPr txBox="1"/>
          <p:nvPr>
            <p:ph type="title"/>
          </p:nvPr>
        </p:nvSpPr>
        <p:spPr>
          <a:xfrm>
            <a:off x="365760" y="2295144"/>
            <a:ext cx="11567160" cy="148132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1" name="Google Shape;581;g31f684a12eb_2_33"/>
          <p:cNvSpPr txBox="1"/>
          <p:nvPr>
            <p:ph idx="1" type="subTitle"/>
          </p:nvPr>
        </p:nvSpPr>
        <p:spPr>
          <a:xfrm>
            <a:off x="365760" y="3803904"/>
            <a:ext cx="11567160" cy="2267712"/>
          </a:xfrm>
          <a:prstGeom prst="rect">
            <a:avLst/>
          </a:prstGeom>
          <a:noFill/>
          <a:ln>
            <a:noFill/>
          </a:ln>
        </p:spPr>
        <p:txBody>
          <a:bodyPr anchorCtr="0" anchor="t" bIns="45700" lIns="91425" spcFirstLastPara="1" rIns="91425" wrap="square" tIns="45700">
            <a:noAutofit/>
          </a:bodyPr>
          <a:lstStyle>
            <a:lvl1pPr lvl="0" algn="l">
              <a:lnSpc>
                <a:spcPct val="100000"/>
              </a:lnSpc>
              <a:spcBef>
                <a:spcPts val="500"/>
              </a:spcBef>
              <a:spcAft>
                <a:spcPts val="0"/>
              </a:spcAft>
              <a:buClr>
                <a:schemeClr val="lt2"/>
              </a:buClr>
              <a:buSzPts val="3200"/>
              <a:buNone/>
              <a:defRPr sz="3200">
                <a:solidFill>
                  <a:schemeClr val="lt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solidFill>
          <a:schemeClr val="lt1"/>
        </a:solidFill>
      </p:bgPr>
    </p:bg>
    <p:spTree>
      <p:nvGrpSpPr>
        <p:cNvPr id="582" name="Shape 582"/>
        <p:cNvGrpSpPr/>
        <p:nvPr/>
      </p:nvGrpSpPr>
      <p:grpSpPr>
        <a:xfrm>
          <a:off x="0" y="0"/>
          <a:ext cx="0" cy="0"/>
          <a:chOff x="0" y="0"/>
          <a:chExt cx="0" cy="0"/>
        </a:xfrm>
      </p:grpSpPr>
      <p:grpSp>
        <p:nvGrpSpPr>
          <p:cNvPr id="583" name="Google Shape;583;g31f684a12eb_2_42"/>
          <p:cNvGrpSpPr/>
          <p:nvPr/>
        </p:nvGrpSpPr>
        <p:grpSpPr>
          <a:xfrm>
            <a:off x="0" y="0"/>
            <a:ext cx="12192000" cy="6868287"/>
            <a:chOff x="0" y="0"/>
            <a:chExt cx="12192000" cy="6868287"/>
          </a:xfrm>
        </p:grpSpPr>
        <p:sp>
          <p:nvSpPr>
            <p:cNvPr id="584" name="Google Shape;584;g31f684a12eb_2_42"/>
            <p:cNvSpPr/>
            <p:nvPr/>
          </p:nvSpPr>
          <p:spPr>
            <a:xfrm>
              <a:off x="0" y="0"/>
              <a:ext cx="12191998" cy="43513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5" name="Google Shape;585;g31f684a12eb_2_42"/>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6" name="Google Shape;586;g31f684a12eb_2_42"/>
            <p:cNvSpPr/>
            <p:nvPr/>
          </p:nvSpPr>
          <p:spPr>
            <a:xfrm>
              <a:off x="2552700" y="942975"/>
              <a:ext cx="9639300" cy="5925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87" name="Google Shape;587;g31f684a12eb_2_42"/>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588" name="Google Shape;588;g31f684a12eb_2_42"/>
            <p:cNvSpPr txBox="1"/>
            <p:nvPr/>
          </p:nvSpPr>
          <p:spPr>
            <a:xfrm>
              <a:off x="5039534" y="6568818"/>
              <a:ext cx="465995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589" name="Google Shape;589;g31f684a12eb_2_42"/>
          <p:cNvSpPr txBox="1"/>
          <p:nvPr>
            <p:ph type="ctrTitle"/>
          </p:nvPr>
        </p:nvSpPr>
        <p:spPr>
          <a:xfrm>
            <a:off x="2697480" y="1451250"/>
            <a:ext cx="9189490" cy="232545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800"/>
              <a:buFont typeface="Arial"/>
              <a:buNone/>
              <a:defRPr sz="4800">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0" name="Google Shape;590;g31f684a12eb_2_42"/>
          <p:cNvSpPr txBox="1"/>
          <p:nvPr>
            <p:ph idx="1" type="subTitle"/>
          </p:nvPr>
        </p:nvSpPr>
        <p:spPr>
          <a:xfrm>
            <a:off x="2697480" y="3799920"/>
            <a:ext cx="9189490" cy="2325458"/>
          </a:xfrm>
          <a:prstGeom prst="rect">
            <a:avLst/>
          </a:prstGeom>
          <a:noFill/>
          <a:ln>
            <a:noFill/>
          </a:ln>
        </p:spPr>
        <p:txBody>
          <a:bodyPr anchorCtr="0" anchor="t" bIns="45700" lIns="0" spcFirstLastPara="1" rIns="91425" wrap="square" tIns="45700">
            <a:normAutofit/>
          </a:bodyPr>
          <a:lstStyle>
            <a:lvl1pPr lvl="0" algn="l">
              <a:lnSpc>
                <a:spcPct val="100000"/>
              </a:lnSpc>
              <a:spcBef>
                <a:spcPts val="500"/>
              </a:spcBef>
              <a:spcAft>
                <a:spcPts val="0"/>
              </a:spcAft>
              <a:buClr>
                <a:schemeClr val="lt2"/>
              </a:buClr>
              <a:buSzPts val="3200"/>
              <a:buNone/>
              <a:defRPr sz="3200">
                <a:solidFill>
                  <a:schemeClr val="lt2"/>
                </a:solidFill>
                <a:latin typeface="Arial"/>
                <a:ea typeface="Arial"/>
                <a:cs typeface="Arial"/>
                <a:sym typeface="Arial"/>
              </a:defRPr>
            </a:lvl1pPr>
            <a:lvl2pPr lvl="1" algn="ctr">
              <a:lnSpc>
                <a:spcPct val="100000"/>
              </a:lnSpc>
              <a:spcBef>
                <a:spcPts val="6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80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600"/>
              </a:spcBef>
              <a:spcAft>
                <a:spcPts val="0"/>
              </a:spcAft>
              <a:buClr>
                <a:schemeClr val="dk2"/>
              </a:buClr>
              <a:buSzPts val="1600"/>
              <a:buNone/>
              <a:defRPr sz="1600"/>
            </a:lvl5pPr>
            <a:lvl6pPr lvl="5" algn="ctr">
              <a:lnSpc>
                <a:spcPct val="100000"/>
              </a:lnSpc>
              <a:spcBef>
                <a:spcPts val="600"/>
              </a:spcBef>
              <a:spcAft>
                <a:spcPts val="0"/>
              </a:spcAft>
              <a:buClr>
                <a:schemeClr val="dk2"/>
              </a:buClr>
              <a:buSzPts val="1600"/>
              <a:buNone/>
              <a:defRPr sz="1600"/>
            </a:lvl6pPr>
            <a:lvl7pPr lvl="6" algn="ctr">
              <a:lnSpc>
                <a:spcPct val="100000"/>
              </a:lnSpc>
              <a:spcBef>
                <a:spcPts val="600"/>
              </a:spcBef>
              <a:spcAft>
                <a:spcPts val="0"/>
              </a:spcAft>
              <a:buClr>
                <a:schemeClr val="dk2"/>
              </a:buClr>
              <a:buSzPts val="1600"/>
              <a:buNone/>
              <a:defRPr sz="1600"/>
            </a:lvl7pPr>
            <a:lvl8pPr lvl="7" algn="ctr">
              <a:lnSpc>
                <a:spcPct val="100000"/>
              </a:lnSpc>
              <a:spcBef>
                <a:spcPts val="600"/>
              </a:spcBef>
              <a:spcAft>
                <a:spcPts val="0"/>
              </a:spcAft>
              <a:buClr>
                <a:schemeClr val="dk2"/>
              </a:buClr>
              <a:buSzPts val="1600"/>
              <a:buNone/>
              <a:defRPr sz="1600"/>
            </a:lvl8pPr>
            <a:lvl9pPr lvl="8" algn="ctr">
              <a:lnSpc>
                <a:spcPct val="100000"/>
              </a:lnSpc>
              <a:spcBef>
                <a:spcPts val="600"/>
              </a:spcBef>
              <a:spcAft>
                <a:spcPts val="600"/>
              </a:spcAft>
              <a:buClr>
                <a:schemeClr val="dk2"/>
              </a:buClr>
              <a:buSzPts val="1600"/>
              <a:buNone/>
              <a:defRPr sz="16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591" name="Shape 591"/>
        <p:cNvGrpSpPr/>
        <p:nvPr/>
      </p:nvGrpSpPr>
      <p:grpSpPr>
        <a:xfrm>
          <a:off x="0" y="0"/>
          <a:ext cx="0" cy="0"/>
          <a:chOff x="0" y="0"/>
          <a:chExt cx="0" cy="0"/>
        </a:xfrm>
      </p:grpSpPr>
      <p:sp>
        <p:nvSpPr>
          <p:cNvPr id="592" name="Google Shape;592;g31f684a12eb_2_51"/>
          <p:cNvSpPr txBox="1"/>
          <p:nvPr>
            <p:ph type="title"/>
          </p:nvPr>
        </p:nvSpPr>
        <p:spPr>
          <a:xfrm>
            <a:off x="365760" y="366471"/>
            <a:ext cx="8768256" cy="22939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Arial"/>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3" name="Google Shape;593;g31f684a12eb_2_51"/>
          <p:cNvSpPr txBox="1"/>
          <p:nvPr>
            <p:ph idx="1" type="subTitle"/>
          </p:nvPr>
        </p:nvSpPr>
        <p:spPr>
          <a:xfrm>
            <a:off x="365760" y="2688190"/>
            <a:ext cx="8768256" cy="20981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dk2"/>
              </a:buClr>
              <a:buSzPts val="2400"/>
              <a:buNone/>
              <a:defRPr sz="2400">
                <a:solidFill>
                  <a:schemeClr val="dk2"/>
                </a:solidFill>
              </a:defRPr>
            </a:lvl1pPr>
            <a:lvl2pPr lvl="1" algn="l">
              <a:lnSpc>
                <a:spcPct val="100000"/>
              </a:lnSpc>
              <a:spcBef>
                <a:spcPts val="600"/>
              </a:spcBef>
              <a:spcAft>
                <a:spcPts val="0"/>
              </a:spcAft>
              <a:buClr>
                <a:srgbClr val="888888"/>
              </a:buClr>
              <a:buSzPts val="2000"/>
              <a:buNone/>
              <a:defRPr sz="2000">
                <a:solidFill>
                  <a:srgbClr val="888888"/>
                </a:solidFill>
              </a:defRPr>
            </a:lvl2pPr>
            <a:lvl3pPr lvl="2" algn="l">
              <a:lnSpc>
                <a:spcPct val="100000"/>
              </a:lnSpc>
              <a:spcBef>
                <a:spcPts val="600"/>
              </a:spcBef>
              <a:spcAft>
                <a:spcPts val="0"/>
              </a:spcAft>
              <a:buClr>
                <a:srgbClr val="888888"/>
              </a:buClr>
              <a:buSzPts val="1800"/>
              <a:buNone/>
              <a:defRPr sz="1800">
                <a:solidFill>
                  <a:srgbClr val="888888"/>
                </a:solidFill>
              </a:defRPr>
            </a:lvl3pPr>
            <a:lvl4pPr lvl="3" algn="l">
              <a:lnSpc>
                <a:spcPct val="100000"/>
              </a:lnSpc>
              <a:spcBef>
                <a:spcPts val="600"/>
              </a:spcBef>
              <a:spcAft>
                <a:spcPts val="0"/>
              </a:spcAft>
              <a:buClr>
                <a:srgbClr val="888888"/>
              </a:buClr>
              <a:buSzPts val="1600"/>
              <a:buNone/>
              <a:defRPr sz="1600">
                <a:solidFill>
                  <a:srgbClr val="888888"/>
                </a:solidFill>
              </a:defRPr>
            </a:lvl4pPr>
            <a:lvl5pPr lvl="4" algn="l">
              <a:lnSpc>
                <a:spcPct val="100000"/>
              </a:lnSpc>
              <a:spcBef>
                <a:spcPts val="600"/>
              </a:spcBef>
              <a:spcAft>
                <a:spcPts val="0"/>
              </a:spcAft>
              <a:buClr>
                <a:srgbClr val="888888"/>
              </a:buClr>
              <a:buSzPts val="1600"/>
              <a:buNone/>
              <a:defRPr sz="1600">
                <a:solidFill>
                  <a:srgbClr val="888888"/>
                </a:solidFill>
              </a:defRPr>
            </a:lvl5pPr>
            <a:lvl6pPr lvl="5" algn="l">
              <a:lnSpc>
                <a:spcPct val="100000"/>
              </a:lnSpc>
              <a:spcBef>
                <a:spcPts val="600"/>
              </a:spcBef>
              <a:spcAft>
                <a:spcPts val="0"/>
              </a:spcAft>
              <a:buClr>
                <a:srgbClr val="888888"/>
              </a:buClr>
              <a:buSzPts val="1600"/>
              <a:buNone/>
              <a:defRPr sz="1600">
                <a:solidFill>
                  <a:srgbClr val="888888"/>
                </a:solidFill>
              </a:defRPr>
            </a:lvl6pPr>
            <a:lvl7pPr lvl="6" algn="l">
              <a:lnSpc>
                <a:spcPct val="100000"/>
              </a:lnSpc>
              <a:spcBef>
                <a:spcPts val="600"/>
              </a:spcBef>
              <a:spcAft>
                <a:spcPts val="0"/>
              </a:spcAft>
              <a:buClr>
                <a:srgbClr val="888888"/>
              </a:buClr>
              <a:buSzPts val="1600"/>
              <a:buNone/>
              <a:defRPr sz="1600">
                <a:solidFill>
                  <a:srgbClr val="888888"/>
                </a:solidFill>
              </a:defRPr>
            </a:lvl7pPr>
            <a:lvl8pPr lvl="7" algn="l">
              <a:lnSpc>
                <a:spcPct val="100000"/>
              </a:lnSpc>
              <a:spcBef>
                <a:spcPts val="600"/>
              </a:spcBef>
              <a:spcAft>
                <a:spcPts val="0"/>
              </a:spcAft>
              <a:buClr>
                <a:srgbClr val="888888"/>
              </a:buClr>
              <a:buSzPts val="1600"/>
              <a:buNone/>
              <a:defRPr sz="1600">
                <a:solidFill>
                  <a:srgbClr val="888888"/>
                </a:solidFill>
              </a:defRPr>
            </a:lvl8pPr>
            <a:lvl9pPr lvl="8" algn="l">
              <a:lnSpc>
                <a:spcPct val="100000"/>
              </a:lnSpc>
              <a:spcBef>
                <a:spcPts val="600"/>
              </a:spcBef>
              <a:spcAft>
                <a:spcPts val="600"/>
              </a:spcAft>
              <a:buClr>
                <a:srgbClr val="888888"/>
              </a:buClr>
              <a:buSzPts val="1600"/>
              <a:buNone/>
              <a:defRPr sz="1600">
                <a:solidFill>
                  <a:srgbClr val="888888"/>
                </a:solidFill>
              </a:defRPr>
            </a:lvl9pPr>
          </a:lstStyle>
          <a:p/>
        </p:txBody>
      </p:sp>
      <p:grpSp>
        <p:nvGrpSpPr>
          <p:cNvPr id="594" name="Google Shape;594;g31f684a12eb_2_51"/>
          <p:cNvGrpSpPr/>
          <p:nvPr/>
        </p:nvGrpSpPr>
        <p:grpSpPr>
          <a:xfrm>
            <a:off x="656659" y="-1"/>
            <a:ext cx="11535342" cy="6858001"/>
            <a:chOff x="656659" y="-1"/>
            <a:chExt cx="11535342" cy="6858001"/>
          </a:xfrm>
        </p:grpSpPr>
        <p:sp>
          <p:nvSpPr>
            <p:cNvPr id="595" name="Google Shape;595;g31f684a12eb_2_51"/>
            <p:cNvSpPr/>
            <p:nvPr/>
          </p:nvSpPr>
          <p:spPr>
            <a:xfrm>
              <a:off x="672321" y="5917721"/>
              <a:ext cx="4282108" cy="94027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6" name="Google Shape;596;g31f684a12eb_2_51"/>
            <p:cNvSpPr/>
            <p:nvPr/>
          </p:nvSpPr>
          <p:spPr>
            <a:xfrm>
              <a:off x="656659" y="4071144"/>
              <a:ext cx="11535342" cy="2786856"/>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7" name="Google Shape;597;g31f684a12eb_2_51"/>
            <p:cNvSpPr/>
            <p:nvPr/>
          </p:nvSpPr>
          <p:spPr>
            <a:xfrm>
              <a:off x="9175265" y="-1"/>
              <a:ext cx="3016735" cy="4786313"/>
            </a:xfrm>
            <a:custGeom>
              <a:rect b="b" l="l" r="r" t="t"/>
              <a:pathLst>
                <a:path extrusionOk="0" h="4621213" w="3057984">
                  <a:moveTo>
                    <a:pt x="0" y="0"/>
                  </a:moveTo>
                  <a:lnTo>
                    <a:pt x="3057526" y="0"/>
                  </a:lnTo>
                  <a:cubicBezTo>
                    <a:pt x="3059114" y="1540404"/>
                    <a:pt x="3055938" y="3080809"/>
                    <a:pt x="3057526" y="4621213"/>
                  </a:cubicBezTo>
                  <a:lnTo>
                    <a:pt x="0" y="3930651"/>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98" name="Google Shape;598;g31f684a12eb_2_51"/>
            <p:cNvPicPr preferRelativeResize="0"/>
            <p:nvPr/>
          </p:nvPicPr>
          <p:blipFill rotWithShape="1">
            <a:blip r:embed="rId2">
              <a:alphaModFix/>
            </a:blip>
            <a:srcRect b="0" l="0" r="0" t="0"/>
            <a:stretch/>
          </p:blipFill>
          <p:spPr>
            <a:xfrm>
              <a:off x="1017429" y="4011878"/>
              <a:ext cx="11174571" cy="2846121"/>
            </a:xfrm>
            <a:prstGeom prst="rect">
              <a:avLst/>
            </a:prstGeom>
            <a:noFill/>
            <a:ln>
              <a:noFill/>
            </a:ln>
          </p:spPr>
        </p:pic>
        <p:sp>
          <p:nvSpPr>
            <p:cNvPr id="599" name="Google Shape;599;g31f684a12eb_2_51"/>
            <p:cNvSpPr/>
            <p:nvPr/>
          </p:nvSpPr>
          <p:spPr>
            <a:xfrm>
              <a:off x="7622849" y="6646849"/>
              <a:ext cx="4425354"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0" name="Google Shape;600;g31f684a12eb_2_51"/>
            <p:cNvSpPr txBox="1"/>
            <p:nvPr/>
          </p:nvSpPr>
          <p:spPr>
            <a:xfrm>
              <a:off x="7538162" y="657989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60" name="Shape 60"/>
        <p:cNvGrpSpPr/>
        <p:nvPr/>
      </p:nvGrpSpPr>
      <p:grpSpPr>
        <a:xfrm>
          <a:off x="0" y="0"/>
          <a:ext cx="0" cy="0"/>
          <a:chOff x="0" y="0"/>
          <a:chExt cx="0" cy="0"/>
        </a:xfrm>
      </p:grpSpPr>
      <p:sp>
        <p:nvSpPr>
          <p:cNvPr id="61" name="Google Shape;61;p134"/>
          <p:cNvSpPr txBox="1"/>
          <p:nvPr>
            <p:ph type="title"/>
          </p:nvPr>
        </p:nvSpPr>
        <p:spPr>
          <a:xfrm>
            <a:off x="365760" y="366471"/>
            <a:ext cx="8768256" cy="22939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Arial"/>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34"/>
          <p:cNvSpPr txBox="1"/>
          <p:nvPr>
            <p:ph idx="1" type="subTitle"/>
          </p:nvPr>
        </p:nvSpPr>
        <p:spPr>
          <a:xfrm>
            <a:off x="365760" y="2688190"/>
            <a:ext cx="8768256" cy="20981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dk2"/>
              </a:buClr>
              <a:buSzPts val="2400"/>
              <a:buNone/>
              <a:defRPr sz="2400">
                <a:solidFill>
                  <a:schemeClr val="dk2"/>
                </a:solidFill>
              </a:defRPr>
            </a:lvl1pPr>
            <a:lvl2pPr lvl="1" algn="l">
              <a:lnSpc>
                <a:spcPct val="100000"/>
              </a:lnSpc>
              <a:spcBef>
                <a:spcPts val="600"/>
              </a:spcBef>
              <a:spcAft>
                <a:spcPts val="0"/>
              </a:spcAft>
              <a:buClr>
                <a:srgbClr val="888888"/>
              </a:buClr>
              <a:buSzPts val="2000"/>
              <a:buNone/>
              <a:defRPr sz="2000">
                <a:solidFill>
                  <a:srgbClr val="888888"/>
                </a:solidFill>
              </a:defRPr>
            </a:lvl2pPr>
            <a:lvl3pPr lvl="2" algn="l">
              <a:lnSpc>
                <a:spcPct val="100000"/>
              </a:lnSpc>
              <a:spcBef>
                <a:spcPts val="600"/>
              </a:spcBef>
              <a:spcAft>
                <a:spcPts val="0"/>
              </a:spcAft>
              <a:buClr>
                <a:srgbClr val="888888"/>
              </a:buClr>
              <a:buSzPts val="1800"/>
              <a:buNone/>
              <a:defRPr sz="1800">
                <a:solidFill>
                  <a:srgbClr val="888888"/>
                </a:solidFill>
              </a:defRPr>
            </a:lvl3pPr>
            <a:lvl4pPr lvl="3" algn="l">
              <a:lnSpc>
                <a:spcPct val="100000"/>
              </a:lnSpc>
              <a:spcBef>
                <a:spcPts val="600"/>
              </a:spcBef>
              <a:spcAft>
                <a:spcPts val="0"/>
              </a:spcAft>
              <a:buClr>
                <a:srgbClr val="888888"/>
              </a:buClr>
              <a:buSzPts val="1600"/>
              <a:buNone/>
              <a:defRPr sz="1600">
                <a:solidFill>
                  <a:srgbClr val="888888"/>
                </a:solidFill>
              </a:defRPr>
            </a:lvl4pPr>
            <a:lvl5pPr lvl="4" algn="l">
              <a:lnSpc>
                <a:spcPct val="100000"/>
              </a:lnSpc>
              <a:spcBef>
                <a:spcPts val="600"/>
              </a:spcBef>
              <a:spcAft>
                <a:spcPts val="0"/>
              </a:spcAft>
              <a:buClr>
                <a:srgbClr val="888888"/>
              </a:buClr>
              <a:buSzPts val="1600"/>
              <a:buNone/>
              <a:defRPr sz="1600">
                <a:solidFill>
                  <a:srgbClr val="888888"/>
                </a:solidFill>
              </a:defRPr>
            </a:lvl5pPr>
            <a:lvl6pPr lvl="5" algn="l">
              <a:lnSpc>
                <a:spcPct val="100000"/>
              </a:lnSpc>
              <a:spcBef>
                <a:spcPts val="600"/>
              </a:spcBef>
              <a:spcAft>
                <a:spcPts val="0"/>
              </a:spcAft>
              <a:buClr>
                <a:srgbClr val="888888"/>
              </a:buClr>
              <a:buSzPts val="1600"/>
              <a:buNone/>
              <a:defRPr sz="1600">
                <a:solidFill>
                  <a:srgbClr val="888888"/>
                </a:solidFill>
              </a:defRPr>
            </a:lvl6pPr>
            <a:lvl7pPr lvl="6" algn="l">
              <a:lnSpc>
                <a:spcPct val="100000"/>
              </a:lnSpc>
              <a:spcBef>
                <a:spcPts val="600"/>
              </a:spcBef>
              <a:spcAft>
                <a:spcPts val="0"/>
              </a:spcAft>
              <a:buClr>
                <a:srgbClr val="888888"/>
              </a:buClr>
              <a:buSzPts val="1600"/>
              <a:buNone/>
              <a:defRPr sz="1600">
                <a:solidFill>
                  <a:srgbClr val="888888"/>
                </a:solidFill>
              </a:defRPr>
            </a:lvl7pPr>
            <a:lvl8pPr lvl="7" algn="l">
              <a:lnSpc>
                <a:spcPct val="100000"/>
              </a:lnSpc>
              <a:spcBef>
                <a:spcPts val="600"/>
              </a:spcBef>
              <a:spcAft>
                <a:spcPts val="0"/>
              </a:spcAft>
              <a:buClr>
                <a:srgbClr val="888888"/>
              </a:buClr>
              <a:buSzPts val="1600"/>
              <a:buNone/>
              <a:defRPr sz="1600">
                <a:solidFill>
                  <a:srgbClr val="888888"/>
                </a:solidFill>
              </a:defRPr>
            </a:lvl8pPr>
            <a:lvl9pPr lvl="8" algn="l">
              <a:lnSpc>
                <a:spcPct val="100000"/>
              </a:lnSpc>
              <a:spcBef>
                <a:spcPts val="600"/>
              </a:spcBef>
              <a:spcAft>
                <a:spcPts val="600"/>
              </a:spcAft>
              <a:buClr>
                <a:srgbClr val="888888"/>
              </a:buClr>
              <a:buSzPts val="1600"/>
              <a:buNone/>
              <a:defRPr sz="1600">
                <a:solidFill>
                  <a:srgbClr val="888888"/>
                </a:solidFill>
              </a:defRPr>
            </a:lvl9pPr>
          </a:lstStyle>
          <a:p/>
        </p:txBody>
      </p:sp>
      <p:grpSp>
        <p:nvGrpSpPr>
          <p:cNvPr id="63" name="Google Shape;63;p134"/>
          <p:cNvGrpSpPr/>
          <p:nvPr/>
        </p:nvGrpSpPr>
        <p:grpSpPr>
          <a:xfrm>
            <a:off x="656659" y="-1"/>
            <a:ext cx="11535342" cy="6858001"/>
            <a:chOff x="656659" y="-1"/>
            <a:chExt cx="11535342" cy="6858001"/>
          </a:xfrm>
        </p:grpSpPr>
        <p:sp>
          <p:nvSpPr>
            <p:cNvPr id="64" name="Google Shape;64;p134"/>
            <p:cNvSpPr/>
            <p:nvPr/>
          </p:nvSpPr>
          <p:spPr>
            <a:xfrm>
              <a:off x="672321" y="5917721"/>
              <a:ext cx="4282108" cy="94027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 name="Google Shape;65;p134"/>
            <p:cNvSpPr/>
            <p:nvPr/>
          </p:nvSpPr>
          <p:spPr>
            <a:xfrm>
              <a:off x="656659" y="4071144"/>
              <a:ext cx="11535342" cy="2786856"/>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 name="Google Shape;66;p134"/>
            <p:cNvSpPr/>
            <p:nvPr/>
          </p:nvSpPr>
          <p:spPr>
            <a:xfrm>
              <a:off x="9175265" y="-1"/>
              <a:ext cx="3016735" cy="4786313"/>
            </a:xfrm>
            <a:custGeom>
              <a:rect b="b" l="l" r="r" t="t"/>
              <a:pathLst>
                <a:path extrusionOk="0" h="4621213" w="3057984">
                  <a:moveTo>
                    <a:pt x="0" y="0"/>
                  </a:moveTo>
                  <a:lnTo>
                    <a:pt x="3057526" y="0"/>
                  </a:lnTo>
                  <a:cubicBezTo>
                    <a:pt x="3059114" y="1540404"/>
                    <a:pt x="3055938" y="3080809"/>
                    <a:pt x="3057526" y="4621213"/>
                  </a:cubicBezTo>
                  <a:lnTo>
                    <a:pt x="0" y="3930651"/>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7" name="Google Shape;67;p134"/>
            <p:cNvPicPr preferRelativeResize="0"/>
            <p:nvPr/>
          </p:nvPicPr>
          <p:blipFill rotWithShape="1">
            <a:blip r:embed="rId2">
              <a:alphaModFix/>
            </a:blip>
            <a:srcRect b="0" l="0" r="0" t="0"/>
            <a:stretch/>
          </p:blipFill>
          <p:spPr>
            <a:xfrm>
              <a:off x="1017429" y="4011878"/>
              <a:ext cx="11174571" cy="2846121"/>
            </a:xfrm>
            <a:prstGeom prst="rect">
              <a:avLst/>
            </a:prstGeom>
            <a:noFill/>
            <a:ln>
              <a:noFill/>
            </a:ln>
          </p:spPr>
        </p:pic>
        <p:sp>
          <p:nvSpPr>
            <p:cNvPr id="68" name="Google Shape;68;p134"/>
            <p:cNvSpPr/>
            <p:nvPr/>
          </p:nvSpPr>
          <p:spPr>
            <a:xfrm>
              <a:off x="7622849" y="6646849"/>
              <a:ext cx="4425354"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9" name="Google Shape;69;p134"/>
            <p:cNvSpPr txBox="1"/>
            <p:nvPr/>
          </p:nvSpPr>
          <p:spPr>
            <a:xfrm>
              <a:off x="7538162" y="657989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Variant">
  <p:cSld name="Section Header Variant">
    <p:bg>
      <p:bgPr>
        <a:solidFill>
          <a:schemeClr val="lt1"/>
        </a:solidFill>
      </p:bgPr>
    </p:bg>
    <p:spTree>
      <p:nvGrpSpPr>
        <p:cNvPr id="601" name="Shape 601"/>
        <p:cNvGrpSpPr/>
        <p:nvPr/>
      </p:nvGrpSpPr>
      <p:grpSpPr>
        <a:xfrm>
          <a:off x="0" y="0"/>
          <a:ext cx="0" cy="0"/>
          <a:chOff x="0" y="0"/>
          <a:chExt cx="0" cy="0"/>
        </a:xfrm>
      </p:grpSpPr>
      <p:grpSp>
        <p:nvGrpSpPr>
          <p:cNvPr id="602" name="Google Shape;602;g31f684a12eb_2_61"/>
          <p:cNvGrpSpPr/>
          <p:nvPr/>
        </p:nvGrpSpPr>
        <p:grpSpPr>
          <a:xfrm>
            <a:off x="0" y="0"/>
            <a:ext cx="12192000" cy="6858000"/>
            <a:chOff x="0" y="0"/>
            <a:chExt cx="12192000" cy="6858000"/>
          </a:xfrm>
        </p:grpSpPr>
        <p:sp>
          <p:nvSpPr>
            <p:cNvPr id="603" name="Google Shape;603;g31f684a12eb_2_61"/>
            <p:cNvSpPr/>
            <p:nvPr/>
          </p:nvSpPr>
          <p:spPr>
            <a:xfrm>
              <a:off x="0" y="5576341"/>
              <a:ext cx="11062270" cy="128165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4" name="Google Shape;604;g31f684a12eb_2_61"/>
            <p:cNvSpPr/>
            <p:nvPr/>
          </p:nvSpPr>
          <p:spPr>
            <a:xfrm>
              <a:off x="9669645" y="0"/>
              <a:ext cx="2522355" cy="143198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5" name="Google Shape;605;g31f684a12eb_2_61"/>
            <p:cNvSpPr/>
            <p:nvPr/>
          </p:nvSpPr>
          <p:spPr>
            <a:xfrm>
              <a:off x="9519222" y="0"/>
              <a:ext cx="1543050" cy="6858000"/>
            </a:xfrm>
            <a:custGeom>
              <a:rect b="b" l="l" r="r" t="t"/>
              <a:pathLst>
                <a:path extrusionOk="0" h="6858000" w="154305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6" name="Google Shape;606;g31f684a12eb_2_61"/>
            <p:cNvSpPr/>
            <p:nvPr/>
          </p:nvSpPr>
          <p:spPr>
            <a:xfrm>
              <a:off x="11062271" y="1339850"/>
              <a:ext cx="1129729" cy="5518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07" name="Google Shape;607;g31f684a12eb_2_61"/>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608" name="Google Shape;608;g31f684a12eb_2_61"/>
            <p:cNvSpPr txBox="1"/>
            <p:nvPr/>
          </p:nvSpPr>
          <p:spPr>
            <a:xfrm>
              <a:off x="342029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609" name="Google Shape;609;g31f684a12eb_2_61"/>
          <p:cNvSpPr txBox="1"/>
          <p:nvPr>
            <p:ph type="title"/>
          </p:nvPr>
        </p:nvSpPr>
        <p:spPr>
          <a:xfrm>
            <a:off x="365759" y="831163"/>
            <a:ext cx="9153461" cy="22939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Arial"/>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0" name="Google Shape;610;g31f684a12eb_2_61"/>
          <p:cNvSpPr txBox="1"/>
          <p:nvPr>
            <p:ph idx="1" type="subTitle"/>
          </p:nvPr>
        </p:nvSpPr>
        <p:spPr>
          <a:xfrm>
            <a:off x="365759" y="3152882"/>
            <a:ext cx="9153461" cy="242345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dk2"/>
              </a:buClr>
              <a:buSzPts val="2400"/>
              <a:buNone/>
              <a:defRPr sz="2400">
                <a:solidFill>
                  <a:schemeClr val="dk2"/>
                </a:solidFill>
              </a:defRPr>
            </a:lvl1pPr>
            <a:lvl2pPr lvl="1" algn="l">
              <a:lnSpc>
                <a:spcPct val="100000"/>
              </a:lnSpc>
              <a:spcBef>
                <a:spcPts val="600"/>
              </a:spcBef>
              <a:spcAft>
                <a:spcPts val="0"/>
              </a:spcAft>
              <a:buClr>
                <a:srgbClr val="888888"/>
              </a:buClr>
              <a:buSzPts val="2000"/>
              <a:buNone/>
              <a:defRPr sz="2000">
                <a:solidFill>
                  <a:srgbClr val="888888"/>
                </a:solidFill>
              </a:defRPr>
            </a:lvl2pPr>
            <a:lvl3pPr lvl="2" algn="l">
              <a:lnSpc>
                <a:spcPct val="100000"/>
              </a:lnSpc>
              <a:spcBef>
                <a:spcPts val="600"/>
              </a:spcBef>
              <a:spcAft>
                <a:spcPts val="0"/>
              </a:spcAft>
              <a:buClr>
                <a:srgbClr val="888888"/>
              </a:buClr>
              <a:buSzPts val="1800"/>
              <a:buNone/>
              <a:defRPr sz="1800">
                <a:solidFill>
                  <a:srgbClr val="888888"/>
                </a:solidFill>
              </a:defRPr>
            </a:lvl3pPr>
            <a:lvl4pPr lvl="3" algn="l">
              <a:lnSpc>
                <a:spcPct val="100000"/>
              </a:lnSpc>
              <a:spcBef>
                <a:spcPts val="600"/>
              </a:spcBef>
              <a:spcAft>
                <a:spcPts val="0"/>
              </a:spcAft>
              <a:buClr>
                <a:srgbClr val="888888"/>
              </a:buClr>
              <a:buSzPts val="1600"/>
              <a:buNone/>
              <a:defRPr sz="1600">
                <a:solidFill>
                  <a:srgbClr val="888888"/>
                </a:solidFill>
              </a:defRPr>
            </a:lvl4pPr>
            <a:lvl5pPr lvl="4" algn="l">
              <a:lnSpc>
                <a:spcPct val="100000"/>
              </a:lnSpc>
              <a:spcBef>
                <a:spcPts val="600"/>
              </a:spcBef>
              <a:spcAft>
                <a:spcPts val="0"/>
              </a:spcAft>
              <a:buClr>
                <a:srgbClr val="888888"/>
              </a:buClr>
              <a:buSzPts val="1600"/>
              <a:buNone/>
              <a:defRPr sz="1600">
                <a:solidFill>
                  <a:srgbClr val="888888"/>
                </a:solidFill>
              </a:defRPr>
            </a:lvl5pPr>
            <a:lvl6pPr lvl="5" algn="l">
              <a:lnSpc>
                <a:spcPct val="100000"/>
              </a:lnSpc>
              <a:spcBef>
                <a:spcPts val="600"/>
              </a:spcBef>
              <a:spcAft>
                <a:spcPts val="0"/>
              </a:spcAft>
              <a:buClr>
                <a:srgbClr val="888888"/>
              </a:buClr>
              <a:buSzPts val="1600"/>
              <a:buNone/>
              <a:defRPr sz="1600">
                <a:solidFill>
                  <a:srgbClr val="888888"/>
                </a:solidFill>
              </a:defRPr>
            </a:lvl6pPr>
            <a:lvl7pPr lvl="6" algn="l">
              <a:lnSpc>
                <a:spcPct val="100000"/>
              </a:lnSpc>
              <a:spcBef>
                <a:spcPts val="600"/>
              </a:spcBef>
              <a:spcAft>
                <a:spcPts val="0"/>
              </a:spcAft>
              <a:buClr>
                <a:srgbClr val="888888"/>
              </a:buClr>
              <a:buSzPts val="1600"/>
              <a:buNone/>
              <a:defRPr sz="1600">
                <a:solidFill>
                  <a:srgbClr val="888888"/>
                </a:solidFill>
              </a:defRPr>
            </a:lvl7pPr>
            <a:lvl8pPr lvl="7" algn="l">
              <a:lnSpc>
                <a:spcPct val="100000"/>
              </a:lnSpc>
              <a:spcBef>
                <a:spcPts val="600"/>
              </a:spcBef>
              <a:spcAft>
                <a:spcPts val="0"/>
              </a:spcAft>
              <a:buClr>
                <a:srgbClr val="888888"/>
              </a:buClr>
              <a:buSzPts val="1600"/>
              <a:buNone/>
              <a:defRPr sz="1600">
                <a:solidFill>
                  <a:srgbClr val="888888"/>
                </a:solidFill>
              </a:defRPr>
            </a:lvl8pPr>
            <a:lvl9pPr lvl="8" algn="l">
              <a:lnSpc>
                <a:spcPct val="100000"/>
              </a:lnSpc>
              <a:spcBef>
                <a:spcPts val="600"/>
              </a:spcBef>
              <a:spcAft>
                <a:spcPts val="600"/>
              </a:spcAft>
              <a:buClr>
                <a:srgbClr val="888888"/>
              </a:buClr>
              <a:buSzPts val="1600"/>
              <a:buNone/>
              <a:defRPr sz="1600">
                <a:solidFill>
                  <a:srgbClr val="888888"/>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p:cSld name="Topic Introduction">
    <p:bg>
      <p:bgPr>
        <a:solidFill>
          <a:schemeClr val="lt1"/>
        </a:solidFill>
      </p:bgPr>
    </p:bg>
    <p:spTree>
      <p:nvGrpSpPr>
        <p:cNvPr id="611" name="Shape 611"/>
        <p:cNvGrpSpPr/>
        <p:nvPr/>
      </p:nvGrpSpPr>
      <p:grpSpPr>
        <a:xfrm>
          <a:off x="0" y="0"/>
          <a:ext cx="0" cy="0"/>
          <a:chOff x="0" y="0"/>
          <a:chExt cx="0" cy="0"/>
        </a:xfrm>
      </p:grpSpPr>
      <p:grpSp>
        <p:nvGrpSpPr>
          <p:cNvPr id="612" name="Google Shape;612;g31f684a12eb_2_71"/>
          <p:cNvGrpSpPr/>
          <p:nvPr/>
        </p:nvGrpSpPr>
        <p:grpSpPr>
          <a:xfrm>
            <a:off x="0" y="1"/>
            <a:ext cx="10679012" cy="6858000"/>
            <a:chOff x="0" y="1"/>
            <a:chExt cx="10679012" cy="6858000"/>
          </a:xfrm>
        </p:grpSpPr>
        <p:sp>
          <p:nvSpPr>
            <p:cNvPr id="613" name="Google Shape;613;g31f684a12eb_2_71"/>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14" name="Google Shape;614;g31f684a12eb_2_71"/>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615" name="Google Shape;615;g31f684a12eb_2_71"/>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616" name="Google Shape;616;g31f684a12eb_2_7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7" name="Google Shape;617;g31f684a12eb_2_71"/>
          <p:cNvSpPr txBox="1"/>
          <p:nvPr>
            <p:ph type="ctrTitle"/>
          </p:nvPr>
        </p:nvSpPr>
        <p:spPr>
          <a:xfrm>
            <a:off x="243243"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8" name="Google Shape;618;g31f684a12eb_2_71"/>
          <p:cNvSpPr txBox="1"/>
          <p:nvPr>
            <p:ph idx="1" type="body"/>
          </p:nvPr>
        </p:nvSpPr>
        <p:spPr>
          <a:xfrm>
            <a:off x="394931" y="2434960"/>
            <a:ext cx="3657600" cy="36576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800"/>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619" name="Google Shape;619;g31f684a12eb_2_71"/>
          <p:cNvSpPr txBox="1"/>
          <p:nvPr>
            <p:ph idx="2"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duction">
  <p:cSld name="Lab Introduction">
    <p:bg>
      <p:bgPr>
        <a:solidFill>
          <a:schemeClr val="lt1"/>
        </a:solidFill>
      </p:bgPr>
    </p:bg>
    <p:spTree>
      <p:nvGrpSpPr>
        <p:cNvPr id="620" name="Shape 620"/>
        <p:cNvGrpSpPr/>
        <p:nvPr/>
      </p:nvGrpSpPr>
      <p:grpSpPr>
        <a:xfrm>
          <a:off x="0" y="0"/>
          <a:ext cx="0" cy="0"/>
          <a:chOff x="0" y="0"/>
          <a:chExt cx="0" cy="0"/>
        </a:xfrm>
      </p:grpSpPr>
      <p:grpSp>
        <p:nvGrpSpPr>
          <p:cNvPr id="621" name="Google Shape;621;g31f684a12eb_2_80"/>
          <p:cNvGrpSpPr/>
          <p:nvPr/>
        </p:nvGrpSpPr>
        <p:grpSpPr>
          <a:xfrm>
            <a:off x="0" y="1"/>
            <a:ext cx="10679012" cy="6858000"/>
            <a:chOff x="0" y="1"/>
            <a:chExt cx="10679012" cy="6858000"/>
          </a:xfrm>
        </p:grpSpPr>
        <p:sp>
          <p:nvSpPr>
            <p:cNvPr id="622" name="Google Shape;622;g31f684a12eb_2_80"/>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23" name="Google Shape;623;g31f684a12eb_2_80"/>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624" name="Google Shape;624;g31f684a12eb_2_80"/>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625" name="Google Shape;625;g31f684a12eb_2_8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6" name="Google Shape;626;g31f684a12eb_2_80"/>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g31f684a12eb_2_80"/>
          <p:cNvSpPr txBox="1"/>
          <p:nvPr>
            <p:ph idx="1"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duction">
  <p:cSld name="Demo Introduction">
    <p:bg>
      <p:bgPr>
        <a:solidFill>
          <a:schemeClr val="lt1"/>
        </a:solidFill>
      </p:bgPr>
    </p:bg>
    <p:spTree>
      <p:nvGrpSpPr>
        <p:cNvPr id="628" name="Shape 628"/>
        <p:cNvGrpSpPr/>
        <p:nvPr/>
      </p:nvGrpSpPr>
      <p:grpSpPr>
        <a:xfrm>
          <a:off x="0" y="0"/>
          <a:ext cx="0" cy="0"/>
          <a:chOff x="0" y="0"/>
          <a:chExt cx="0" cy="0"/>
        </a:xfrm>
      </p:grpSpPr>
      <p:grpSp>
        <p:nvGrpSpPr>
          <p:cNvPr id="629" name="Google Shape;629;g31f684a12eb_2_88"/>
          <p:cNvGrpSpPr/>
          <p:nvPr/>
        </p:nvGrpSpPr>
        <p:grpSpPr>
          <a:xfrm>
            <a:off x="0" y="1"/>
            <a:ext cx="10679012" cy="6858000"/>
            <a:chOff x="0" y="1"/>
            <a:chExt cx="10679012" cy="6858000"/>
          </a:xfrm>
        </p:grpSpPr>
        <p:sp>
          <p:nvSpPr>
            <p:cNvPr id="630" name="Google Shape;630;g31f684a12eb_2_88"/>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31" name="Google Shape;631;g31f684a12eb_2_88"/>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632" name="Google Shape;632;g31f684a12eb_2_88"/>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633" name="Google Shape;633;g31f684a12eb_2_8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4" name="Google Shape;634;g31f684a12eb_2_88"/>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5" name="Google Shape;635;g31f684a12eb_2_88"/>
          <p:cNvSpPr txBox="1"/>
          <p:nvPr>
            <p:ph idx="1" type="body"/>
          </p:nvPr>
        </p:nvSpPr>
        <p:spPr>
          <a:xfrm>
            <a:off x="243681" y="2257424"/>
            <a:ext cx="3960813" cy="417732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800"/>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636" name="Google Shape;636;g31f684a12eb_2_88"/>
          <p:cNvSpPr txBox="1"/>
          <p:nvPr>
            <p:ph idx="2"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637" name="Shape 637"/>
        <p:cNvGrpSpPr/>
        <p:nvPr/>
      </p:nvGrpSpPr>
      <p:grpSpPr>
        <a:xfrm>
          <a:off x="0" y="0"/>
          <a:ext cx="0" cy="0"/>
          <a:chOff x="0" y="0"/>
          <a:chExt cx="0" cy="0"/>
        </a:xfrm>
      </p:grpSpPr>
      <p:grpSp>
        <p:nvGrpSpPr>
          <p:cNvPr id="638" name="Google Shape;638;g31f684a12eb_2_97"/>
          <p:cNvGrpSpPr/>
          <p:nvPr/>
        </p:nvGrpSpPr>
        <p:grpSpPr>
          <a:xfrm>
            <a:off x="0" y="0"/>
            <a:ext cx="12192000" cy="6858000"/>
            <a:chOff x="0" y="0"/>
            <a:chExt cx="12192000" cy="6858000"/>
          </a:xfrm>
        </p:grpSpPr>
        <p:sp>
          <p:nvSpPr>
            <p:cNvPr id="639" name="Google Shape;639;g31f684a12eb_2_97"/>
            <p:cNvSpPr/>
            <p:nvPr/>
          </p:nvSpPr>
          <p:spPr>
            <a:xfrm>
              <a:off x="0" y="0"/>
              <a:ext cx="12191998" cy="43513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40" name="Google Shape;640;g31f684a12eb_2_97"/>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41" name="Google Shape;641;g31f684a12eb_2_97"/>
            <p:cNvSpPr/>
            <p:nvPr/>
          </p:nvSpPr>
          <p:spPr>
            <a:xfrm>
              <a:off x="2552700" y="942975"/>
              <a:ext cx="9639300" cy="59150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42" name="Google Shape;642;g31f684a12eb_2_97"/>
            <p:cNvPicPr preferRelativeResize="0"/>
            <p:nvPr/>
          </p:nvPicPr>
          <p:blipFill rotWithShape="1">
            <a:blip r:embed="rId2">
              <a:alphaModFix/>
            </a:blip>
            <a:srcRect b="0" l="0" r="0" t="0"/>
            <a:stretch/>
          </p:blipFill>
          <p:spPr>
            <a:xfrm>
              <a:off x="727710" y="5789538"/>
              <a:ext cx="1097280" cy="656183"/>
            </a:xfrm>
            <a:prstGeom prst="rect">
              <a:avLst/>
            </a:prstGeom>
            <a:noFill/>
            <a:ln>
              <a:noFill/>
            </a:ln>
          </p:spPr>
        </p:pic>
        <p:sp>
          <p:nvSpPr>
            <p:cNvPr id="643" name="Google Shape;643;g31f684a12eb_2_97"/>
            <p:cNvSpPr txBox="1"/>
            <p:nvPr/>
          </p:nvSpPr>
          <p:spPr>
            <a:xfrm>
              <a:off x="506804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644" name="Google Shape;644;g31f684a12eb_2_9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5" name="Google Shape;645;g31f684a12eb_2_97"/>
          <p:cNvSpPr txBox="1"/>
          <p:nvPr>
            <p:ph type="title"/>
          </p:nvPr>
        </p:nvSpPr>
        <p:spPr>
          <a:xfrm>
            <a:off x="2663862" y="1135062"/>
            <a:ext cx="9341063" cy="404982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6" name="Google Shape;646;g31f684a12eb_2_97"/>
          <p:cNvSpPr txBox="1"/>
          <p:nvPr>
            <p:ph idx="1" type="body"/>
          </p:nvPr>
        </p:nvSpPr>
        <p:spPr>
          <a:xfrm>
            <a:off x="2551176" y="5212080"/>
            <a:ext cx="9637776" cy="40011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5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2pPr>
            <a:lvl3pPr indent="-228600" lvl="2" marL="13716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3pPr>
            <a:lvl4pPr indent="-228600" lvl="3" marL="18288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4pPr>
            <a:lvl5pPr indent="-228600" lvl="4" marL="22860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Variant">
  <p:cSld name="Thank You Variant">
    <p:bg>
      <p:bgPr>
        <a:solidFill>
          <a:schemeClr val="lt1"/>
        </a:solidFill>
      </p:bgPr>
    </p:bg>
    <p:spTree>
      <p:nvGrpSpPr>
        <p:cNvPr id="647" name="Shape 647"/>
        <p:cNvGrpSpPr/>
        <p:nvPr/>
      </p:nvGrpSpPr>
      <p:grpSpPr>
        <a:xfrm>
          <a:off x="0" y="0"/>
          <a:ext cx="0" cy="0"/>
          <a:chOff x="0" y="0"/>
          <a:chExt cx="0" cy="0"/>
        </a:xfrm>
      </p:grpSpPr>
      <p:grpSp>
        <p:nvGrpSpPr>
          <p:cNvPr id="648" name="Google Shape;648;g31f684a12eb_2_107"/>
          <p:cNvGrpSpPr/>
          <p:nvPr/>
        </p:nvGrpSpPr>
        <p:grpSpPr>
          <a:xfrm>
            <a:off x="-1" y="0"/>
            <a:ext cx="12192001" cy="6858000"/>
            <a:chOff x="-1" y="0"/>
            <a:chExt cx="12192001" cy="6858000"/>
          </a:xfrm>
        </p:grpSpPr>
        <p:sp>
          <p:nvSpPr>
            <p:cNvPr id="649" name="Google Shape;649;g31f684a12eb_2_107"/>
            <p:cNvSpPr/>
            <p:nvPr/>
          </p:nvSpPr>
          <p:spPr>
            <a:xfrm>
              <a:off x="-1" y="0"/>
              <a:ext cx="108870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0" name="Google Shape;650;g31f684a12eb_2_107"/>
            <p:cNvSpPr/>
            <p:nvPr/>
          </p:nvSpPr>
          <p:spPr>
            <a:xfrm>
              <a:off x="0" y="4327524"/>
              <a:ext cx="1685925" cy="2530476"/>
            </a:xfrm>
            <a:custGeom>
              <a:rect b="b" l="l" r="r" t="t"/>
              <a:pathLst>
                <a:path extrusionOk="0" h="2530475" w="1685925">
                  <a:moveTo>
                    <a:pt x="0" y="1673226"/>
                  </a:moveTo>
                  <a:lnTo>
                    <a:pt x="1685925" y="0"/>
                  </a:lnTo>
                  <a:lnTo>
                    <a:pt x="1685925" y="2530475"/>
                  </a:lnTo>
                  <a:lnTo>
                    <a:pt x="0" y="2530475"/>
                  </a:lnTo>
                  <a:lnTo>
                    <a:pt x="0" y="16732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1" name="Google Shape;651;g31f684a12eb_2_107"/>
            <p:cNvSpPr/>
            <p:nvPr/>
          </p:nvSpPr>
          <p:spPr>
            <a:xfrm>
              <a:off x="1685544" y="4327525"/>
              <a:ext cx="10506456" cy="25304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52" name="Google Shape;652;g31f684a12eb_2_107"/>
            <p:cNvPicPr preferRelativeResize="0"/>
            <p:nvPr/>
          </p:nvPicPr>
          <p:blipFill rotWithShape="1">
            <a:blip r:embed="rId2">
              <a:alphaModFix/>
            </a:blip>
            <a:srcRect b="58012" l="5969" r="2876" t="8249"/>
            <a:stretch/>
          </p:blipFill>
          <p:spPr>
            <a:xfrm>
              <a:off x="1685544" y="4327524"/>
              <a:ext cx="10506456" cy="2530476"/>
            </a:xfrm>
            <a:prstGeom prst="rect">
              <a:avLst/>
            </a:prstGeom>
            <a:noFill/>
            <a:ln>
              <a:noFill/>
            </a:ln>
          </p:spPr>
        </p:pic>
        <p:pic>
          <p:nvPicPr>
            <p:cNvPr id="653" name="Google Shape;653;g31f684a12eb_2_107"/>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654" name="Google Shape;654;g31f684a12eb_2_107"/>
            <p:cNvSpPr/>
            <p:nvPr/>
          </p:nvSpPr>
          <p:spPr>
            <a:xfrm>
              <a:off x="4712264" y="6646849"/>
              <a:ext cx="4425354"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5" name="Google Shape;655;g31f684a12eb_2_107"/>
            <p:cNvSpPr txBox="1"/>
            <p:nvPr/>
          </p:nvSpPr>
          <p:spPr>
            <a:xfrm>
              <a:off x="4632211" y="657989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656" name="Google Shape;656;g31f684a12eb_2_107"/>
          <p:cNvSpPr/>
          <p:nvPr/>
        </p:nvSpPr>
        <p:spPr>
          <a:xfrm>
            <a:off x="11595099" y="6609558"/>
            <a:ext cx="359187" cy="182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7" name="Google Shape;657;g31f684a12eb_2_10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58" name="Google Shape;658;g31f684a12eb_2_107"/>
          <p:cNvSpPr txBox="1"/>
          <p:nvPr>
            <p:ph type="title"/>
          </p:nvPr>
        </p:nvSpPr>
        <p:spPr>
          <a:xfrm>
            <a:off x="667750" y="1080843"/>
            <a:ext cx="10218737" cy="208110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g31f684a12eb_2_107"/>
          <p:cNvSpPr txBox="1"/>
          <p:nvPr/>
        </p:nvSpPr>
        <p:spPr>
          <a:xfrm>
            <a:off x="667750" y="3161947"/>
            <a:ext cx="10218737"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rgbClr val="F1F3F3"/>
                </a:solidFill>
                <a:latin typeface="Arial"/>
                <a:ea typeface="Arial"/>
                <a:cs typeface="Arial"/>
                <a:sym typeface="Arial"/>
              </a:rPr>
              <a:t>Corrections, feedback, or other questions? </a:t>
            </a:r>
            <a:br>
              <a:rPr lang="en-US" sz="2300">
                <a:solidFill>
                  <a:srgbClr val="F1F3F3"/>
                </a:solidFill>
                <a:latin typeface="Arial"/>
                <a:ea typeface="Arial"/>
                <a:cs typeface="Arial"/>
                <a:sym typeface="Arial"/>
              </a:rPr>
            </a:br>
            <a:r>
              <a:rPr lang="en-US" sz="2300">
                <a:solidFill>
                  <a:srgbClr val="F1F3F3"/>
                </a:solidFill>
                <a:latin typeface="Arial"/>
                <a:ea typeface="Arial"/>
                <a:cs typeface="Arial"/>
                <a:sym typeface="Arial"/>
              </a:rPr>
              <a:t>Contact us at </a:t>
            </a:r>
            <a:r>
              <a:rPr lang="en-US" sz="2300" u="sng">
                <a:solidFill>
                  <a:srgbClr val="F1F3F3"/>
                </a:solidFill>
                <a:latin typeface="Arial"/>
                <a:ea typeface="Arial"/>
                <a:cs typeface="Arial"/>
                <a:sym typeface="Arial"/>
              </a:rPr>
              <a:t>https://support.aws.amazon.com/#/contacts/aws-training</a:t>
            </a:r>
            <a:r>
              <a:rPr lang="en-US" sz="2300">
                <a:solidFill>
                  <a:srgbClr val="F1F3F3"/>
                </a:solidFill>
                <a:latin typeface="Arial"/>
                <a:ea typeface="Arial"/>
                <a:cs typeface="Arial"/>
                <a:sym typeface="Arial"/>
              </a:rPr>
              <a:t>. </a:t>
            </a:r>
            <a:br>
              <a:rPr lang="en-US" sz="2300">
                <a:solidFill>
                  <a:srgbClr val="F1F3F3"/>
                </a:solidFill>
                <a:latin typeface="Arial"/>
                <a:ea typeface="Arial"/>
                <a:cs typeface="Arial"/>
                <a:sym typeface="Arial"/>
              </a:rPr>
            </a:br>
            <a:r>
              <a:rPr lang="en-US" sz="2300">
                <a:solidFill>
                  <a:srgbClr val="F1F3F3"/>
                </a:solidFill>
                <a:latin typeface="Arial"/>
                <a:ea typeface="Arial"/>
                <a:cs typeface="Arial"/>
                <a:sym typeface="Arial"/>
              </a:rPr>
              <a:t>All trademarks are the property of their owners.</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660" name="Shape 660"/>
        <p:cNvGrpSpPr/>
        <p:nvPr/>
      </p:nvGrpSpPr>
      <p:grpSpPr>
        <a:xfrm>
          <a:off x="0" y="0"/>
          <a:ext cx="0" cy="0"/>
          <a:chOff x="0" y="0"/>
          <a:chExt cx="0" cy="0"/>
        </a:xfrm>
      </p:grpSpPr>
      <p:grpSp>
        <p:nvGrpSpPr>
          <p:cNvPr id="661" name="Google Shape;661;g31f684a12eb_2_120"/>
          <p:cNvGrpSpPr/>
          <p:nvPr/>
        </p:nvGrpSpPr>
        <p:grpSpPr>
          <a:xfrm>
            <a:off x="-1" y="0"/>
            <a:ext cx="12192001" cy="6858000"/>
            <a:chOff x="-1" y="0"/>
            <a:chExt cx="12192001" cy="6858000"/>
          </a:xfrm>
        </p:grpSpPr>
        <p:sp>
          <p:nvSpPr>
            <p:cNvPr id="662" name="Google Shape;662;g31f684a12eb_2_120"/>
            <p:cNvSpPr/>
            <p:nvPr/>
          </p:nvSpPr>
          <p:spPr>
            <a:xfrm>
              <a:off x="-1" y="0"/>
              <a:ext cx="12192001"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3" name="Google Shape;663;g31f684a12eb_2_120"/>
            <p:cNvSpPr/>
            <p:nvPr/>
          </p:nvSpPr>
          <p:spPr>
            <a:xfrm>
              <a:off x="10547164" y="0"/>
              <a:ext cx="1644836" cy="5164423"/>
            </a:xfrm>
            <a:custGeom>
              <a:rect b="b" l="l" r="r" t="t"/>
              <a:pathLst>
                <a:path extrusionOk="0" h="4621213" w="3057984">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4" name="Google Shape;664;g31f684a12eb_2_120"/>
            <p:cNvSpPr/>
            <p:nvPr/>
          </p:nvSpPr>
          <p:spPr>
            <a:xfrm>
              <a:off x="5944552" y="6094097"/>
              <a:ext cx="2303271" cy="76390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5" name="Google Shape;665;g31f684a12eb_2_120"/>
            <p:cNvSpPr/>
            <p:nvPr/>
          </p:nvSpPr>
          <p:spPr>
            <a:xfrm>
              <a:off x="5942171" y="4579782"/>
              <a:ext cx="6249829" cy="2278218"/>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66" name="Google Shape;666;g31f684a12eb_2_120"/>
            <p:cNvPicPr preferRelativeResize="0"/>
            <p:nvPr/>
          </p:nvPicPr>
          <p:blipFill rotWithShape="1">
            <a:blip r:embed="rId2">
              <a:alphaModFix/>
            </a:blip>
            <a:srcRect b="0" l="0" r="0" t="0"/>
            <a:stretch/>
          </p:blipFill>
          <p:spPr>
            <a:xfrm>
              <a:off x="6472238" y="4694373"/>
              <a:ext cx="5719762" cy="2163627"/>
            </a:xfrm>
            <a:prstGeom prst="rect">
              <a:avLst/>
            </a:prstGeom>
            <a:noFill/>
            <a:ln>
              <a:noFill/>
            </a:ln>
          </p:spPr>
        </p:pic>
        <p:pic>
          <p:nvPicPr>
            <p:cNvPr id="667" name="Google Shape;667;g31f684a12eb_2_120"/>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668" name="Google Shape;668;g31f684a12eb_2_120"/>
            <p:cNvSpPr txBox="1"/>
            <p:nvPr/>
          </p:nvSpPr>
          <p:spPr>
            <a:xfrm>
              <a:off x="991688" y="6466266"/>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669" name="Google Shape;669;g31f684a12eb_2_120"/>
          <p:cNvSpPr/>
          <p:nvPr/>
        </p:nvSpPr>
        <p:spPr>
          <a:xfrm>
            <a:off x="11595099" y="6609558"/>
            <a:ext cx="359187" cy="182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70" name="Google Shape;670;g31f684a12eb_2_12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1" name="Google Shape;671;g31f684a12eb_2_120"/>
          <p:cNvSpPr txBox="1"/>
          <p:nvPr>
            <p:ph type="title"/>
          </p:nvPr>
        </p:nvSpPr>
        <p:spPr>
          <a:xfrm>
            <a:off x="667750" y="1614746"/>
            <a:ext cx="9341063" cy="229393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g31f684a12eb_2_120"/>
          <p:cNvSpPr txBox="1"/>
          <p:nvPr>
            <p:ph idx="1" type="subTitle"/>
          </p:nvPr>
        </p:nvSpPr>
        <p:spPr>
          <a:xfrm>
            <a:off x="666271" y="3922297"/>
            <a:ext cx="9340846" cy="217179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lt2"/>
              </a:buClr>
              <a:buSzPts val="2400"/>
              <a:buNone/>
              <a:defRPr b="0" sz="2400">
                <a:solidFill>
                  <a:schemeClr val="lt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673" name="Shape 673"/>
        <p:cNvGrpSpPr/>
        <p:nvPr/>
      </p:nvGrpSpPr>
      <p:grpSpPr>
        <a:xfrm>
          <a:off x="0" y="0"/>
          <a:ext cx="0" cy="0"/>
          <a:chOff x="0" y="0"/>
          <a:chExt cx="0" cy="0"/>
        </a:xfrm>
      </p:grpSpPr>
      <p:sp>
        <p:nvSpPr>
          <p:cNvPr id="674" name="Google Shape;674;g31f684a12eb_2_13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5" name="Google Shape;675;g31f684a12eb_2_13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6" name="Google Shape;676;g31f684a12eb_2_133"/>
          <p:cNvSpPr txBox="1"/>
          <p:nvPr>
            <p:ph idx="1" type="body"/>
          </p:nvPr>
        </p:nvSpPr>
        <p:spPr>
          <a:xfrm>
            <a:off x="365760" y="1143000"/>
            <a:ext cx="11569700" cy="5257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677" name="Google Shape;677;g31f684a12eb_2_13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678" name="Google Shape;678;g31f684a12eb_2_13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679" name="Shape 679"/>
        <p:cNvGrpSpPr/>
        <p:nvPr/>
      </p:nvGrpSpPr>
      <p:grpSpPr>
        <a:xfrm>
          <a:off x="0" y="0"/>
          <a:ext cx="0" cy="0"/>
          <a:chOff x="0" y="0"/>
          <a:chExt cx="0" cy="0"/>
        </a:xfrm>
      </p:grpSpPr>
      <p:sp>
        <p:nvSpPr>
          <p:cNvPr id="680" name="Google Shape;680;g31f684a12eb_2_13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1" name="Google Shape;681;g31f684a12eb_2_139"/>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2" name="Google Shape;682;g31f684a12eb_2_139"/>
          <p:cNvSpPr txBox="1"/>
          <p:nvPr>
            <p:ph idx="1" type="body"/>
          </p:nvPr>
        </p:nvSpPr>
        <p:spPr>
          <a:xfrm>
            <a:off x="365760" y="1143000"/>
            <a:ext cx="830355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683" name="Google Shape;683;g31f684a12eb_2_13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684" name="Google Shape;684;g31f684a12eb_2_139"/>
          <p:cNvSpPr txBox="1"/>
          <p:nvPr>
            <p:ph idx="2" type="body"/>
          </p:nvPr>
        </p:nvSpPr>
        <p:spPr>
          <a:xfrm>
            <a:off x="8778240" y="2286000"/>
            <a:ext cx="2971800" cy="2971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685" name="Google Shape;685;g31f684a12eb_2_139"/>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686" name="Shape 686"/>
        <p:cNvGrpSpPr/>
        <p:nvPr/>
      </p:nvGrpSpPr>
      <p:grpSpPr>
        <a:xfrm>
          <a:off x="0" y="0"/>
          <a:ext cx="0" cy="0"/>
          <a:chOff x="0" y="0"/>
          <a:chExt cx="0" cy="0"/>
        </a:xfrm>
      </p:grpSpPr>
      <p:sp>
        <p:nvSpPr>
          <p:cNvPr id="687" name="Google Shape;687;g31f684a12eb_2_14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8" name="Google Shape;688;g31f684a12eb_2_146"/>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9" name="Google Shape;689;g31f684a12eb_2_146"/>
          <p:cNvSpPr txBox="1"/>
          <p:nvPr>
            <p:ph idx="1" type="body"/>
          </p:nvPr>
        </p:nvSpPr>
        <p:spPr>
          <a:xfrm>
            <a:off x="365760" y="1143000"/>
            <a:ext cx="830355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690" name="Google Shape;690;g31f684a12eb_2_146"/>
          <p:cNvSpPr/>
          <p:nvPr>
            <p:ph idx="2" type="pic"/>
          </p:nvPr>
        </p:nvSpPr>
        <p:spPr>
          <a:xfrm>
            <a:off x="9765792" y="1280160"/>
            <a:ext cx="1097280" cy="1097280"/>
          </a:xfrm>
          <a:prstGeom prst="rect">
            <a:avLst/>
          </a:prstGeom>
          <a:noFill/>
          <a:ln>
            <a:noFill/>
          </a:ln>
        </p:spPr>
      </p:sp>
      <p:sp>
        <p:nvSpPr>
          <p:cNvPr id="691" name="Google Shape;691;g31f684a12eb_2_146"/>
          <p:cNvSpPr txBox="1"/>
          <p:nvPr>
            <p:ph idx="3" type="body"/>
          </p:nvPr>
        </p:nvSpPr>
        <p:spPr>
          <a:xfrm>
            <a:off x="9162288" y="2514600"/>
            <a:ext cx="2304288"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500"/>
              </a:spcBef>
              <a:spcAft>
                <a:spcPts val="0"/>
              </a:spcAft>
              <a:buClr>
                <a:schemeClr val="dk2"/>
              </a:buClr>
              <a:buSzPts val="1800"/>
              <a:buNone/>
              <a:defRPr sz="1800"/>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692" name="Google Shape;692;g31f684a12eb_2_14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693" name="Google Shape;693;g31f684a12eb_2_146"/>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Variant">
  <p:cSld name="Section Header Variant">
    <p:bg>
      <p:bgPr>
        <a:solidFill>
          <a:schemeClr val="lt1"/>
        </a:solidFill>
      </p:bgPr>
    </p:bg>
    <p:spTree>
      <p:nvGrpSpPr>
        <p:cNvPr id="70" name="Shape 70"/>
        <p:cNvGrpSpPr/>
        <p:nvPr/>
      </p:nvGrpSpPr>
      <p:grpSpPr>
        <a:xfrm>
          <a:off x="0" y="0"/>
          <a:ext cx="0" cy="0"/>
          <a:chOff x="0" y="0"/>
          <a:chExt cx="0" cy="0"/>
        </a:xfrm>
      </p:grpSpPr>
      <p:grpSp>
        <p:nvGrpSpPr>
          <p:cNvPr id="71" name="Google Shape;71;p135"/>
          <p:cNvGrpSpPr/>
          <p:nvPr/>
        </p:nvGrpSpPr>
        <p:grpSpPr>
          <a:xfrm>
            <a:off x="0" y="0"/>
            <a:ext cx="12192000" cy="6858000"/>
            <a:chOff x="0" y="0"/>
            <a:chExt cx="12192000" cy="6858000"/>
          </a:xfrm>
        </p:grpSpPr>
        <p:sp>
          <p:nvSpPr>
            <p:cNvPr id="72" name="Google Shape;72;p135"/>
            <p:cNvSpPr/>
            <p:nvPr/>
          </p:nvSpPr>
          <p:spPr>
            <a:xfrm>
              <a:off x="0" y="5576341"/>
              <a:ext cx="11062270" cy="128165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 name="Google Shape;73;p135"/>
            <p:cNvSpPr/>
            <p:nvPr/>
          </p:nvSpPr>
          <p:spPr>
            <a:xfrm>
              <a:off x="9669645" y="0"/>
              <a:ext cx="2522355" cy="143198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4" name="Google Shape;74;p135"/>
            <p:cNvSpPr/>
            <p:nvPr/>
          </p:nvSpPr>
          <p:spPr>
            <a:xfrm>
              <a:off x="9519222" y="0"/>
              <a:ext cx="1543050" cy="6858000"/>
            </a:xfrm>
            <a:custGeom>
              <a:rect b="b" l="l" r="r" t="t"/>
              <a:pathLst>
                <a:path extrusionOk="0" h="6858000" w="154305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5" name="Google Shape;75;p135"/>
            <p:cNvSpPr/>
            <p:nvPr/>
          </p:nvSpPr>
          <p:spPr>
            <a:xfrm>
              <a:off x="11062271" y="1339850"/>
              <a:ext cx="1129729" cy="5518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76" name="Google Shape;76;p135"/>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77" name="Google Shape;77;p135"/>
            <p:cNvSpPr txBox="1"/>
            <p:nvPr/>
          </p:nvSpPr>
          <p:spPr>
            <a:xfrm>
              <a:off x="342029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78" name="Google Shape;78;p135"/>
          <p:cNvSpPr txBox="1"/>
          <p:nvPr>
            <p:ph type="title"/>
          </p:nvPr>
        </p:nvSpPr>
        <p:spPr>
          <a:xfrm>
            <a:off x="365759" y="831163"/>
            <a:ext cx="9153461" cy="22939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Arial"/>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5"/>
          <p:cNvSpPr txBox="1"/>
          <p:nvPr>
            <p:ph idx="1" type="subTitle"/>
          </p:nvPr>
        </p:nvSpPr>
        <p:spPr>
          <a:xfrm>
            <a:off x="365759" y="3152882"/>
            <a:ext cx="9153461" cy="242345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dk2"/>
              </a:buClr>
              <a:buSzPts val="2400"/>
              <a:buNone/>
              <a:defRPr sz="2400">
                <a:solidFill>
                  <a:schemeClr val="dk2"/>
                </a:solidFill>
              </a:defRPr>
            </a:lvl1pPr>
            <a:lvl2pPr lvl="1" algn="l">
              <a:lnSpc>
                <a:spcPct val="100000"/>
              </a:lnSpc>
              <a:spcBef>
                <a:spcPts val="600"/>
              </a:spcBef>
              <a:spcAft>
                <a:spcPts val="0"/>
              </a:spcAft>
              <a:buClr>
                <a:srgbClr val="888888"/>
              </a:buClr>
              <a:buSzPts val="2000"/>
              <a:buNone/>
              <a:defRPr sz="2000">
                <a:solidFill>
                  <a:srgbClr val="888888"/>
                </a:solidFill>
              </a:defRPr>
            </a:lvl2pPr>
            <a:lvl3pPr lvl="2" algn="l">
              <a:lnSpc>
                <a:spcPct val="100000"/>
              </a:lnSpc>
              <a:spcBef>
                <a:spcPts val="600"/>
              </a:spcBef>
              <a:spcAft>
                <a:spcPts val="0"/>
              </a:spcAft>
              <a:buClr>
                <a:srgbClr val="888888"/>
              </a:buClr>
              <a:buSzPts val="1800"/>
              <a:buNone/>
              <a:defRPr sz="1800">
                <a:solidFill>
                  <a:srgbClr val="888888"/>
                </a:solidFill>
              </a:defRPr>
            </a:lvl3pPr>
            <a:lvl4pPr lvl="3" algn="l">
              <a:lnSpc>
                <a:spcPct val="100000"/>
              </a:lnSpc>
              <a:spcBef>
                <a:spcPts val="600"/>
              </a:spcBef>
              <a:spcAft>
                <a:spcPts val="0"/>
              </a:spcAft>
              <a:buClr>
                <a:srgbClr val="888888"/>
              </a:buClr>
              <a:buSzPts val="1600"/>
              <a:buNone/>
              <a:defRPr sz="1600">
                <a:solidFill>
                  <a:srgbClr val="888888"/>
                </a:solidFill>
              </a:defRPr>
            </a:lvl4pPr>
            <a:lvl5pPr lvl="4" algn="l">
              <a:lnSpc>
                <a:spcPct val="100000"/>
              </a:lnSpc>
              <a:spcBef>
                <a:spcPts val="600"/>
              </a:spcBef>
              <a:spcAft>
                <a:spcPts val="0"/>
              </a:spcAft>
              <a:buClr>
                <a:srgbClr val="888888"/>
              </a:buClr>
              <a:buSzPts val="1600"/>
              <a:buNone/>
              <a:defRPr sz="1600">
                <a:solidFill>
                  <a:srgbClr val="888888"/>
                </a:solidFill>
              </a:defRPr>
            </a:lvl5pPr>
            <a:lvl6pPr lvl="5" algn="l">
              <a:lnSpc>
                <a:spcPct val="100000"/>
              </a:lnSpc>
              <a:spcBef>
                <a:spcPts val="600"/>
              </a:spcBef>
              <a:spcAft>
                <a:spcPts val="0"/>
              </a:spcAft>
              <a:buClr>
                <a:srgbClr val="888888"/>
              </a:buClr>
              <a:buSzPts val="1600"/>
              <a:buNone/>
              <a:defRPr sz="1600">
                <a:solidFill>
                  <a:srgbClr val="888888"/>
                </a:solidFill>
              </a:defRPr>
            </a:lvl6pPr>
            <a:lvl7pPr lvl="6" algn="l">
              <a:lnSpc>
                <a:spcPct val="100000"/>
              </a:lnSpc>
              <a:spcBef>
                <a:spcPts val="600"/>
              </a:spcBef>
              <a:spcAft>
                <a:spcPts val="0"/>
              </a:spcAft>
              <a:buClr>
                <a:srgbClr val="888888"/>
              </a:buClr>
              <a:buSzPts val="1600"/>
              <a:buNone/>
              <a:defRPr sz="1600">
                <a:solidFill>
                  <a:srgbClr val="888888"/>
                </a:solidFill>
              </a:defRPr>
            </a:lvl7pPr>
            <a:lvl8pPr lvl="7" algn="l">
              <a:lnSpc>
                <a:spcPct val="100000"/>
              </a:lnSpc>
              <a:spcBef>
                <a:spcPts val="600"/>
              </a:spcBef>
              <a:spcAft>
                <a:spcPts val="0"/>
              </a:spcAft>
              <a:buClr>
                <a:srgbClr val="888888"/>
              </a:buClr>
              <a:buSzPts val="1600"/>
              <a:buNone/>
              <a:defRPr sz="1600">
                <a:solidFill>
                  <a:srgbClr val="888888"/>
                </a:solidFill>
              </a:defRPr>
            </a:lvl8pPr>
            <a:lvl9pPr lvl="8" algn="l">
              <a:lnSpc>
                <a:spcPct val="100000"/>
              </a:lnSpc>
              <a:spcBef>
                <a:spcPts val="600"/>
              </a:spcBef>
              <a:spcAft>
                <a:spcPts val="600"/>
              </a:spcAft>
              <a:buClr>
                <a:srgbClr val="888888"/>
              </a:buClr>
              <a:buSzPts val="1600"/>
              <a:buNone/>
              <a:defRPr sz="1600">
                <a:solidFill>
                  <a:srgbClr val="888888"/>
                </a:solidFil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694" name="Shape 694"/>
        <p:cNvGrpSpPr/>
        <p:nvPr/>
      </p:nvGrpSpPr>
      <p:grpSpPr>
        <a:xfrm>
          <a:off x="0" y="0"/>
          <a:ext cx="0" cy="0"/>
          <a:chOff x="0" y="0"/>
          <a:chExt cx="0" cy="0"/>
        </a:xfrm>
      </p:grpSpPr>
      <p:sp>
        <p:nvSpPr>
          <p:cNvPr id="695" name="Google Shape;695;g31f684a12eb_2_15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6" name="Google Shape;696;g31f684a12eb_2_154"/>
          <p:cNvSpPr txBox="1"/>
          <p:nvPr>
            <p:ph type="title"/>
          </p:nvPr>
        </p:nvSpPr>
        <p:spPr>
          <a:xfrm>
            <a:off x="365760" y="301752"/>
            <a:ext cx="11487257"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7" name="Google Shape;697;g31f684a12eb_2_154"/>
          <p:cNvSpPr txBox="1"/>
          <p:nvPr>
            <p:ph idx="1" type="subTitle"/>
          </p:nvPr>
        </p:nvSpPr>
        <p:spPr>
          <a:xfrm>
            <a:off x="365760" y="1053311"/>
            <a:ext cx="11487257"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698" name="Google Shape;698;g31f684a12eb_2_154"/>
          <p:cNvSpPr txBox="1"/>
          <p:nvPr>
            <p:ph idx="2" type="body"/>
          </p:nvPr>
        </p:nvSpPr>
        <p:spPr>
          <a:xfrm>
            <a:off x="365760" y="1591056"/>
            <a:ext cx="830355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699" name="Google Shape;699;g31f684a12eb_2_15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00" name="Google Shape;700;g31f684a12eb_2_154"/>
          <p:cNvSpPr txBox="1"/>
          <p:nvPr>
            <p:ph idx="3" type="body"/>
          </p:nvPr>
        </p:nvSpPr>
        <p:spPr>
          <a:xfrm>
            <a:off x="8775263" y="2516806"/>
            <a:ext cx="2971800" cy="2971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p:cSld name="Service Introduction">
    <p:bg>
      <p:bgPr>
        <a:solidFill>
          <a:schemeClr val="lt1"/>
        </a:solidFill>
      </p:bgPr>
    </p:bg>
    <p:spTree>
      <p:nvGrpSpPr>
        <p:cNvPr id="701" name="Shape 701"/>
        <p:cNvGrpSpPr/>
        <p:nvPr/>
      </p:nvGrpSpPr>
      <p:grpSpPr>
        <a:xfrm>
          <a:off x="0" y="0"/>
          <a:ext cx="0" cy="0"/>
          <a:chOff x="0" y="0"/>
          <a:chExt cx="0" cy="0"/>
        </a:xfrm>
      </p:grpSpPr>
      <p:sp>
        <p:nvSpPr>
          <p:cNvPr id="702" name="Google Shape;702;g31f684a12eb_2_16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3" name="Google Shape;703;g31f684a12eb_2_161"/>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4" name="Google Shape;704;g31f684a12eb_2_161"/>
          <p:cNvSpPr txBox="1"/>
          <p:nvPr>
            <p:ph idx="1" type="body"/>
          </p:nvPr>
        </p:nvSpPr>
        <p:spPr>
          <a:xfrm>
            <a:off x="4184073" y="1143000"/>
            <a:ext cx="7750896" cy="5291750"/>
          </a:xfrm>
          <a:prstGeom prst="rect">
            <a:avLst/>
          </a:prstGeom>
          <a:noFill/>
          <a:ln>
            <a:noFill/>
          </a:ln>
        </p:spPr>
        <p:txBody>
          <a:bodyPr anchorCtr="0" anchor="ctr" bIns="45700" lIns="91425" spcFirstLastPara="1" rIns="91425" wrap="square" tIns="45700">
            <a:noAutofit/>
          </a:bodyPr>
          <a:lstStyle>
            <a:lvl1pPr indent="-431800" lvl="0" marL="457200" algn="l">
              <a:lnSpc>
                <a:spcPct val="100000"/>
              </a:lnSpc>
              <a:spcBef>
                <a:spcPts val="500"/>
              </a:spcBef>
              <a:spcAft>
                <a:spcPts val="0"/>
              </a:spcAft>
              <a:buClr>
                <a:schemeClr val="dk2"/>
              </a:buClr>
              <a:buSzPts val="3200"/>
              <a:buChar char="•"/>
              <a:defRPr sz="3200">
                <a:solidFill>
                  <a:schemeClr val="dk2"/>
                </a:solidFill>
              </a:defRPr>
            </a:lvl1pPr>
            <a:lvl2pPr indent="-406400" lvl="1" marL="914400" algn="l">
              <a:lnSpc>
                <a:spcPct val="100000"/>
              </a:lnSpc>
              <a:spcBef>
                <a:spcPts val="600"/>
              </a:spcBef>
              <a:spcAft>
                <a:spcPts val="0"/>
              </a:spcAft>
              <a:buClr>
                <a:schemeClr val="dk2"/>
              </a:buClr>
              <a:buSzPts val="2800"/>
              <a:buChar char="•"/>
              <a:defRPr sz="2800">
                <a:solidFill>
                  <a:schemeClr val="dk2"/>
                </a:solidFill>
              </a:defRPr>
            </a:lvl2pPr>
            <a:lvl3pPr indent="-381000" lvl="2" marL="1371600" algn="l">
              <a:lnSpc>
                <a:spcPct val="100000"/>
              </a:lnSpc>
              <a:spcBef>
                <a:spcPts val="600"/>
              </a:spcBef>
              <a:spcAft>
                <a:spcPts val="0"/>
              </a:spcAft>
              <a:buClr>
                <a:schemeClr val="dk2"/>
              </a:buClr>
              <a:buSzPts val="2400"/>
              <a:buChar char="•"/>
              <a:defRPr sz="2400">
                <a:solidFill>
                  <a:schemeClr val="dk2"/>
                </a:solidFill>
              </a:defRPr>
            </a:lvl3pPr>
            <a:lvl4pPr indent="-355600" lvl="3" marL="1828800" algn="l">
              <a:lnSpc>
                <a:spcPct val="100000"/>
              </a:lnSpc>
              <a:spcBef>
                <a:spcPts val="600"/>
              </a:spcBef>
              <a:spcAft>
                <a:spcPts val="0"/>
              </a:spcAft>
              <a:buClr>
                <a:schemeClr val="dk2"/>
              </a:buClr>
              <a:buSzPts val="2000"/>
              <a:buChar char="•"/>
              <a:defRPr sz="2000">
                <a:solidFill>
                  <a:schemeClr val="dk2"/>
                </a:solidFill>
              </a:defRPr>
            </a:lvl4pPr>
            <a:lvl5pPr indent="-355600" lvl="4" marL="2286000" algn="l">
              <a:lnSpc>
                <a:spcPct val="100000"/>
              </a:lnSpc>
              <a:spcBef>
                <a:spcPts val="600"/>
              </a:spcBef>
              <a:spcAft>
                <a:spcPts val="0"/>
              </a:spcAft>
              <a:buClr>
                <a:schemeClr val="dk2"/>
              </a:buClr>
              <a:buSzPts val="2000"/>
              <a:buChar char="•"/>
              <a:defRPr sz="20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05" name="Google Shape;705;g31f684a12eb_2_161"/>
          <p:cNvSpPr/>
          <p:nvPr>
            <p:ph idx="2" type="pic"/>
          </p:nvPr>
        </p:nvSpPr>
        <p:spPr>
          <a:xfrm>
            <a:off x="896802" y="2618443"/>
            <a:ext cx="2340864" cy="2340864"/>
          </a:xfrm>
          <a:prstGeom prst="rect">
            <a:avLst/>
          </a:prstGeom>
          <a:noFill/>
          <a:ln>
            <a:noFill/>
          </a:ln>
        </p:spPr>
      </p:sp>
      <p:sp>
        <p:nvSpPr>
          <p:cNvPr id="706" name="Google Shape;706;g31f684a12eb_2_16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07" name="Google Shape;707;g31f684a12eb_2_161"/>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708" name="Google Shape;708;g31f684a12eb_2_161"/>
          <p:cNvCxnSpPr/>
          <p:nvPr/>
        </p:nvCxnSpPr>
        <p:spPr>
          <a:xfrm>
            <a:off x="3732690" y="1239140"/>
            <a:ext cx="0" cy="5195610"/>
          </a:xfrm>
          <a:prstGeom prst="straightConnector1">
            <a:avLst/>
          </a:prstGeom>
          <a:noFill/>
          <a:ln cap="flat" cmpd="sng" w="44450">
            <a:solidFill>
              <a:schemeClr val="hlink"/>
            </a:solidFill>
            <a:prstDash val="solid"/>
            <a:round/>
            <a:headEnd len="sm" w="sm" type="none"/>
            <a:tailEnd len="sm" w="sm" type="none"/>
          </a:ln>
          <a:effectLst>
            <a:outerShdw blurRad="63500" rotWithShape="0" dir="2700016" dist="53881">
              <a:srgbClr val="000000">
                <a:alpha val="24705"/>
              </a:srgbClr>
            </a:outerShdw>
          </a:effectLst>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709" name="Shape 709"/>
        <p:cNvGrpSpPr/>
        <p:nvPr/>
      </p:nvGrpSpPr>
      <p:grpSpPr>
        <a:xfrm>
          <a:off x="0" y="0"/>
          <a:ext cx="0" cy="0"/>
          <a:chOff x="0" y="0"/>
          <a:chExt cx="0" cy="0"/>
        </a:xfrm>
      </p:grpSpPr>
      <p:sp>
        <p:nvSpPr>
          <p:cNvPr id="710" name="Google Shape;710;g31f684a12eb_2_16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1" name="Google Shape;711;g31f684a12eb_2_169"/>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2" name="Google Shape;712;g31f684a12eb_2_169"/>
          <p:cNvSpPr txBox="1"/>
          <p:nvPr>
            <p:ph idx="1" type="body"/>
          </p:nvPr>
        </p:nvSpPr>
        <p:spPr>
          <a:xfrm>
            <a:off x="365760" y="1143000"/>
            <a:ext cx="566928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13" name="Google Shape;713;g31f684a12eb_2_169"/>
          <p:cNvSpPr txBox="1"/>
          <p:nvPr>
            <p:ph idx="2" type="body"/>
          </p:nvPr>
        </p:nvSpPr>
        <p:spPr>
          <a:xfrm>
            <a:off x="6265689" y="1143000"/>
            <a:ext cx="566928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14" name="Google Shape;714;g31f684a12eb_2_16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15" name="Google Shape;715;g31f684a12eb_2_169"/>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716" name="Shape 716"/>
        <p:cNvGrpSpPr/>
        <p:nvPr/>
      </p:nvGrpSpPr>
      <p:grpSpPr>
        <a:xfrm>
          <a:off x="0" y="0"/>
          <a:ext cx="0" cy="0"/>
          <a:chOff x="0" y="0"/>
          <a:chExt cx="0" cy="0"/>
        </a:xfrm>
      </p:grpSpPr>
      <p:sp>
        <p:nvSpPr>
          <p:cNvPr id="717" name="Google Shape;717;g31f684a12eb_2_17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8" name="Google Shape;718;g31f684a12eb_2_176"/>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9" name="Google Shape;719;g31f684a12eb_2_176"/>
          <p:cNvSpPr txBox="1"/>
          <p:nvPr>
            <p:ph idx="1" type="body"/>
          </p:nvPr>
        </p:nvSpPr>
        <p:spPr>
          <a:xfrm>
            <a:off x="365760" y="1143000"/>
            <a:ext cx="5669280" cy="5291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20" name="Google Shape;720;g31f684a12eb_2_176"/>
          <p:cNvSpPr txBox="1"/>
          <p:nvPr>
            <p:ph idx="2" type="body"/>
          </p:nvPr>
        </p:nvSpPr>
        <p:spPr>
          <a:xfrm>
            <a:off x="6265689" y="1143000"/>
            <a:ext cx="5669280" cy="5291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21" name="Google Shape;721;g31f684a12eb_2_17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22" name="Google Shape;722;g31f684a12eb_2_176"/>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Header, and 2 Text Columns">
  <p:cSld name="Title, 1 Header, and 2 Text Columns">
    <p:bg>
      <p:bgPr>
        <a:solidFill>
          <a:schemeClr val="lt1"/>
        </a:solidFill>
      </p:bgPr>
    </p:bg>
    <p:spTree>
      <p:nvGrpSpPr>
        <p:cNvPr id="723" name="Shape 723"/>
        <p:cNvGrpSpPr/>
        <p:nvPr/>
      </p:nvGrpSpPr>
      <p:grpSpPr>
        <a:xfrm>
          <a:off x="0" y="0"/>
          <a:ext cx="0" cy="0"/>
          <a:chOff x="0" y="0"/>
          <a:chExt cx="0" cy="0"/>
        </a:xfrm>
      </p:grpSpPr>
      <p:sp>
        <p:nvSpPr>
          <p:cNvPr id="724" name="Google Shape;724;g31f684a12eb_2_18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25" name="Google Shape;725;g31f684a12eb_2_18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6" name="Google Shape;726;g31f684a12eb_2_183"/>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7" name="Google Shape;727;g31f684a12eb_2_183"/>
          <p:cNvSpPr txBox="1"/>
          <p:nvPr>
            <p:ph idx="1" type="subTitle"/>
          </p:nvPr>
        </p:nvSpPr>
        <p:spPr>
          <a:xfrm>
            <a:off x="365760" y="1051560"/>
            <a:ext cx="11569208"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28" name="Google Shape;728;g31f684a12eb_2_183"/>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29" name="Google Shape;729;g31f684a12eb_2_183"/>
          <p:cNvSpPr txBox="1"/>
          <p:nvPr>
            <p:ph idx="3" type="body"/>
          </p:nvPr>
        </p:nvSpPr>
        <p:spPr>
          <a:xfrm>
            <a:off x="6197321"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730" name="Shape 730"/>
        <p:cNvGrpSpPr/>
        <p:nvPr/>
      </p:nvGrpSpPr>
      <p:grpSpPr>
        <a:xfrm>
          <a:off x="0" y="0"/>
          <a:ext cx="0" cy="0"/>
          <a:chOff x="0" y="0"/>
          <a:chExt cx="0" cy="0"/>
        </a:xfrm>
      </p:grpSpPr>
      <p:sp>
        <p:nvSpPr>
          <p:cNvPr id="731" name="Google Shape;731;g31f684a12eb_2_19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32" name="Google Shape;732;g31f684a12eb_2_19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33" name="Google Shape;733;g31f684a12eb_2_190"/>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4" name="Google Shape;734;g31f684a12eb_2_190"/>
          <p:cNvSpPr txBox="1"/>
          <p:nvPr>
            <p:ph idx="1" type="subTitle"/>
          </p:nvPr>
        </p:nvSpPr>
        <p:spPr>
          <a:xfrm>
            <a:off x="365760"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35" name="Google Shape;735;g31f684a12eb_2_190"/>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36" name="Google Shape;736;g31f684a12eb_2_190"/>
          <p:cNvSpPr txBox="1"/>
          <p:nvPr>
            <p:ph idx="3" type="subTitle"/>
          </p:nvPr>
        </p:nvSpPr>
        <p:spPr>
          <a:xfrm>
            <a:off x="6197321"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37" name="Google Shape;737;g31f684a12eb_2_190"/>
          <p:cNvSpPr txBox="1"/>
          <p:nvPr>
            <p:ph idx="4" type="body"/>
          </p:nvPr>
        </p:nvSpPr>
        <p:spPr>
          <a:xfrm>
            <a:off x="6197321"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Content Left, Full Height Picture">
  <p:cSld name="Title, Header and Content Left, Full Height Picture">
    <p:bg>
      <p:bgPr>
        <a:solidFill>
          <a:schemeClr val="lt1"/>
        </a:solidFill>
      </p:bgPr>
    </p:bg>
    <p:spTree>
      <p:nvGrpSpPr>
        <p:cNvPr id="738" name="Shape 738"/>
        <p:cNvGrpSpPr/>
        <p:nvPr/>
      </p:nvGrpSpPr>
      <p:grpSpPr>
        <a:xfrm>
          <a:off x="0" y="0"/>
          <a:ext cx="0" cy="0"/>
          <a:chOff x="0" y="0"/>
          <a:chExt cx="0" cy="0"/>
        </a:xfrm>
      </p:grpSpPr>
      <p:sp>
        <p:nvSpPr>
          <p:cNvPr id="739" name="Google Shape;739;g31f684a12eb_2_19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40" name="Google Shape;740;g31f684a12eb_2_19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1" name="Google Shape;741;g31f684a12eb_2_198"/>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2" name="Google Shape;742;g31f684a12eb_2_198"/>
          <p:cNvSpPr txBox="1"/>
          <p:nvPr>
            <p:ph idx="1" type="subTitle"/>
          </p:nvPr>
        </p:nvSpPr>
        <p:spPr>
          <a:xfrm>
            <a:off x="365760"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43" name="Google Shape;743;g31f684a12eb_2_198"/>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44" name="Google Shape;744;g31f684a12eb_2_198"/>
          <p:cNvSpPr txBox="1"/>
          <p:nvPr>
            <p:ph idx="3" type="body"/>
          </p:nvPr>
        </p:nvSpPr>
        <p:spPr>
          <a:xfrm>
            <a:off x="6199632" y="1046819"/>
            <a:ext cx="5669280" cy="53879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745" name="Shape 745"/>
        <p:cNvGrpSpPr/>
        <p:nvPr/>
      </p:nvGrpSpPr>
      <p:grpSpPr>
        <a:xfrm>
          <a:off x="0" y="0"/>
          <a:ext cx="0" cy="0"/>
          <a:chOff x="0" y="0"/>
          <a:chExt cx="0" cy="0"/>
        </a:xfrm>
      </p:grpSpPr>
      <p:sp>
        <p:nvSpPr>
          <p:cNvPr id="746" name="Google Shape;746;g31f684a12eb_2_20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47" name="Google Shape;747;g31f684a12eb_2_20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8" name="Google Shape;748;g31f684a12eb_2_205"/>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9" name="Google Shape;749;g31f684a12eb_2_205"/>
          <p:cNvSpPr txBox="1"/>
          <p:nvPr>
            <p:ph idx="1" type="body"/>
          </p:nvPr>
        </p:nvSpPr>
        <p:spPr>
          <a:xfrm>
            <a:off x="2057400" y="1049337"/>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50" name="Google Shape;750;g31f684a12eb_2_205"/>
          <p:cNvSpPr txBox="1"/>
          <p:nvPr>
            <p:ph idx="2" type="subTitle"/>
          </p:nvPr>
        </p:nvSpPr>
        <p:spPr>
          <a:xfrm>
            <a:off x="365760" y="3366099"/>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51" name="Google Shape;751;g31f684a12eb_2_205"/>
          <p:cNvSpPr txBox="1"/>
          <p:nvPr>
            <p:ph idx="3" type="body"/>
          </p:nvPr>
        </p:nvSpPr>
        <p:spPr>
          <a:xfrm>
            <a:off x="365760" y="3895345"/>
            <a:ext cx="5669280" cy="25503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52" name="Google Shape;752;g31f684a12eb_2_205"/>
          <p:cNvSpPr txBox="1"/>
          <p:nvPr>
            <p:ph idx="4" type="body"/>
          </p:nvPr>
        </p:nvSpPr>
        <p:spPr>
          <a:xfrm>
            <a:off x="7891272" y="1049337"/>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53" name="Google Shape;753;g31f684a12eb_2_205"/>
          <p:cNvSpPr txBox="1"/>
          <p:nvPr>
            <p:ph idx="5" type="subTitle"/>
          </p:nvPr>
        </p:nvSpPr>
        <p:spPr>
          <a:xfrm>
            <a:off x="6199632" y="3366099"/>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54" name="Google Shape;754;g31f684a12eb_2_205"/>
          <p:cNvSpPr txBox="1"/>
          <p:nvPr>
            <p:ph idx="6" type="body"/>
          </p:nvPr>
        </p:nvSpPr>
        <p:spPr>
          <a:xfrm>
            <a:off x="6199632" y="3895345"/>
            <a:ext cx="5669280" cy="25503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55" name="Google Shape;755;g31f684a12eb_2_205"/>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ntent Columns">
  <p:cSld name="Title and 3 Content Columns">
    <p:bg>
      <p:bgPr>
        <a:solidFill>
          <a:schemeClr val="lt1"/>
        </a:solidFill>
      </p:bgPr>
    </p:bg>
    <p:spTree>
      <p:nvGrpSpPr>
        <p:cNvPr id="756" name="Shape 756"/>
        <p:cNvGrpSpPr/>
        <p:nvPr/>
      </p:nvGrpSpPr>
      <p:grpSpPr>
        <a:xfrm>
          <a:off x="0" y="0"/>
          <a:ext cx="0" cy="0"/>
          <a:chOff x="0" y="0"/>
          <a:chExt cx="0" cy="0"/>
        </a:xfrm>
      </p:grpSpPr>
      <p:sp>
        <p:nvSpPr>
          <p:cNvPr id="757" name="Google Shape;757;g31f684a12eb_2_21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58" name="Google Shape;758;g31f684a12eb_2_21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59" name="Google Shape;759;g31f684a12eb_2_216"/>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0" name="Google Shape;760;g31f684a12eb_2_216"/>
          <p:cNvSpPr txBox="1"/>
          <p:nvPr>
            <p:ph idx="1" type="body"/>
          </p:nvPr>
        </p:nvSpPr>
        <p:spPr>
          <a:xfrm>
            <a:off x="3657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61" name="Google Shape;761;g31f684a12eb_2_216"/>
          <p:cNvSpPr txBox="1"/>
          <p:nvPr>
            <p:ph idx="2" type="body"/>
          </p:nvPr>
        </p:nvSpPr>
        <p:spPr>
          <a:xfrm>
            <a:off x="42519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62" name="Google Shape;762;g31f684a12eb_2_216"/>
          <p:cNvSpPr txBox="1"/>
          <p:nvPr>
            <p:ph idx="3" type="body"/>
          </p:nvPr>
        </p:nvSpPr>
        <p:spPr>
          <a:xfrm>
            <a:off x="81381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63" name="Google Shape;763;g31f684a12eb_2_216"/>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764" name="Shape 764"/>
        <p:cNvGrpSpPr/>
        <p:nvPr/>
      </p:nvGrpSpPr>
      <p:grpSpPr>
        <a:xfrm>
          <a:off x="0" y="0"/>
          <a:ext cx="0" cy="0"/>
          <a:chOff x="0" y="0"/>
          <a:chExt cx="0" cy="0"/>
        </a:xfrm>
      </p:grpSpPr>
      <p:sp>
        <p:nvSpPr>
          <p:cNvPr id="765" name="Google Shape;765;g31f684a12eb_2_22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66" name="Google Shape;766;g31f684a12eb_2_22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7" name="Google Shape;767;g31f684a12eb_2_224"/>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8" name="Google Shape;768;g31f684a12eb_2_224"/>
          <p:cNvSpPr txBox="1"/>
          <p:nvPr>
            <p:ph idx="1" type="subTitle"/>
          </p:nvPr>
        </p:nvSpPr>
        <p:spPr>
          <a:xfrm>
            <a:off x="365760"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69" name="Google Shape;769;g31f684a12eb_2_224"/>
          <p:cNvSpPr txBox="1"/>
          <p:nvPr>
            <p:ph idx="2" type="body"/>
          </p:nvPr>
        </p:nvSpPr>
        <p:spPr>
          <a:xfrm>
            <a:off x="365760"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70" name="Google Shape;770;g31f684a12eb_2_224"/>
          <p:cNvSpPr txBox="1"/>
          <p:nvPr>
            <p:ph idx="3" type="subTitle"/>
          </p:nvPr>
        </p:nvSpPr>
        <p:spPr>
          <a:xfrm>
            <a:off x="4253455"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71" name="Google Shape;771;g31f684a12eb_2_224"/>
          <p:cNvSpPr txBox="1"/>
          <p:nvPr>
            <p:ph idx="4" type="body"/>
          </p:nvPr>
        </p:nvSpPr>
        <p:spPr>
          <a:xfrm>
            <a:off x="4253455"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72" name="Google Shape;772;g31f684a12eb_2_224"/>
          <p:cNvSpPr txBox="1"/>
          <p:nvPr>
            <p:ph idx="5" type="subTitle"/>
          </p:nvPr>
        </p:nvSpPr>
        <p:spPr>
          <a:xfrm>
            <a:off x="8141150"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73" name="Google Shape;773;g31f684a12eb_2_224"/>
          <p:cNvSpPr txBox="1"/>
          <p:nvPr>
            <p:ph idx="6" type="body"/>
          </p:nvPr>
        </p:nvSpPr>
        <p:spPr>
          <a:xfrm>
            <a:off x="8141150"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p:cSld name="Topic Introduction">
    <p:bg>
      <p:bgPr>
        <a:solidFill>
          <a:schemeClr val="lt1"/>
        </a:solidFill>
      </p:bgPr>
    </p:bg>
    <p:spTree>
      <p:nvGrpSpPr>
        <p:cNvPr id="80" name="Shape 80"/>
        <p:cNvGrpSpPr/>
        <p:nvPr/>
      </p:nvGrpSpPr>
      <p:grpSpPr>
        <a:xfrm>
          <a:off x="0" y="0"/>
          <a:ext cx="0" cy="0"/>
          <a:chOff x="0" y="0"/>
          <a:chExt cx="0" cy="0"/>
        </a:xfrm>
      </p:grpSpPr>
      <p:grpSp>
        <p:nvGrpSpPr>
          <p:cNvPr id="81" name="Google Shape;81;p136"/>
          <p:cNvGrpSpPr/>
          <p:nvPr/>
        </p:nvGrpSpPr>
        <p:grpSpPr>
          <a:xfrm>
            <a:off x="0" y="1"/>
            <a:ext cx="10679012" cy="6858000"/>
            <a:chOff x="0" y="1"/>
            <a:chExt cx="10679012" cy="6858000"/>
          </a:xfrm>
        </p:grpSpPr>
        <p:sp>
          <p:nvSpPr>
            <p:cNvPr id="82" name="Google Shape;82;p136"/>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83" name="Google Shape;83;p136"/>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84" name="Google Shape;84;p136"/>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85" name="Google Shape;85;p13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136"/>
          <p:cNvSpPr txBox="1"/>
          <p:nvPr>
            <p:ph type="ctrTitle"/>
          </p:nvPr>
        </p:nvSpPr>
        <p:spPr>
          <a:xfrm>
            <a:off x="243243"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6"/>
          <p:cNvSpPr txBox="1"/>
          <p:nvPr>
            <p:ph idx="1" type="body"/>
          </p:nvPr>
        </p:nvSpPr>
        <p:spPr>
          <a:xfrm>
            <a:off x="394931" y="2434960"/>
            <a:ext cx="3657600" cy="36576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800"/>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8" name="Google Shape;88;p136"/>
          <p:cNvSpPr txBox="1"/>
          <p:nvPr>
            <p:ph idx="2"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3 Headers, and 3 Text Columns">
  <p:cSld name="Title, 3 Pictures, 3 Headers, and 3 Text Columns">
    <p:bg>
      <p:bgPr>
        <a:solidFill>
          <a:schemeClr val="lt1"/>
        </a:solidFill>
      </p:bgPr>
    </p:bg>
    <p:spTree>
      <p:nvGrpSpPr>
        <p:cNvPr id="774" name="Shape 774"/>
        <p:cNvGrpSpPr/>
        <p:nvPr/>
      </p:nvGrpSpPr>
      <p:grpSpPr>
        <a:xfrm>
          <a:off x="0" y="0"/>
          <a:ext cx="0" cy="0"/>
          <a:chOff x="0" y="0"/>
          <a:chExt cx="0" cy="0"/>
        </a:xfrm>
      </p:grpSpPr>
      <p:sp>
        <p:nvSpPr>
          <p:cNvPr id="775" name="Google Shape;775;g31f684a12eb_2_23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76" name="Google Shape;776;g31f684a12eb_2_23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77" name="Google Shape;777;g31f684a12eb_2_234"/>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8" name="Google Shape;778;g31f684a12eb_2_234"/>
          <p:cNvSpPr txBox="1"/>
          <p:nvPr>
            <p:ph idx="1" type="body"/>
          </p:nvPr>
        </p:nvSpPr>
        <p:spPr>
          <a:xfrm>
            <a:off x="10972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79" name="Google Shape;779;g31f684a12eb_2_234"/>
          <p:cNvSpPr txBox="1"/>
          <p:nvPr>
            <p:ph idx="2" type="subTitle"/>
          </p:nvPr>
        </p:nvSpPr>
        <p:spPr>
          <a:xfrm>
            <a:off x="3657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80" name="Google Shape;780;g31f684a12eb_2_234"/>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81" name="Google Shape;781;g31f684a12eb_2_234"/>
          <p:cNvSpPr txBox="1"/>
          <p:nvPr>
            <p:ph idx="4" type="body"/>
          </p:nvPr>
        </p:nvSpPr>
        <p:spPr>
          <a:xfrm>
            <a:off x="49834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82" name="Google Shape;782;g31f684a12eb_2_234"/>
          <p:cNvSpPr txBox="1"/>
          <p:nvPr>
            <p:ph idx="5" type="subTitle"/>
          </p:nvPr>
        </p:nvSpPr>
        <p:spPr>
          <a:xfrm>
            <a:off x="42519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83" name="Google Shape;783;g31f684a12eb_2_234"/>
          <p:cNvSpPr txBox="1"/>
          <p:nvPr>
            <p:ph idx="6" type="body"/>
          </p:nvPr>
        </p:nvSpPr>
        <p:spPr>
          <a:xfrm>
            <a:off x="42519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84" name="Google Shape;784;g31f684a12eb_2_234"/>
          <p:cNvSpPr txBox="1"/>
          <p:nvPr>
            <p:ph idx="7" type="body"/>
          </p:nvPr>
        </p:nvSpPr>
        <p:spPr>
          <a:xfrm>
            <a:off x="88696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85" name="Google Shape;785;g31f684a12eb_2_234"/>
          <p:cNvSpPr txBox="1"/>
          <p:nvPr>
            <p:ph idx="8" type="subTitle"/>
          </p:nvPr>
        </p:nvSpPr>
        <p:spPr>
          <a:xfrm>
            <a:off x="81381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786" name="Google Shape;786;g31f684a12eb_2_234"/>
          <p:cNvSpPr txBox="1"/>
          <p:nvPr>
            <p:ph idx="9" type="body"/>
          </p:nvPr>
        </p:nvSpPr>
        <p:spPr>
          <a:xfrm>
            <a:off x="81381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87" name="Google Shape;787;g31f684a12eb_2_23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788" name="Shape 788"/>
        <p:cNvGrpSpPr/>
        <p:nvPr/>
      </p:nvGrpSpPr>
      <p:grpSpPr>
        <a:xfrm>
          <a:off x="0" y="0"/>
          <a:ext cx="0" cy="0"/>
          <a:chOff x="0" y="0"/>
          <a:chExt cx="0" cy="0"/>
        </a:xfrm>
      </p:grpSpPr>
      <p:sp>
        <p:nvSpPr>
          <p:cNvPr id="789" name="Google Shape;789;g31f684a12eb_2_24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90" name="Google Shape;790;g31f684a12eb_2_24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91" name="Google Shape;791;g31f684a12eb_2_248"/>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2" name="Google Shape;792;g31f684a12eb_2_248"/>
          <p:cNvSpPr txBox="1"/>
          <p:nvPr>
            <p:ph idx="1" type="body"/>
          </p:nvPr>
        </p:nvSpPr>
        <p:spPr>
          <a:xfrm>
            <a:off x="365760"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93" name="Google Shape;793;g31f684a12eb_2_248"/>
          <p:cNvSpPr txBox="1"/>
          <p:nvPr>
            <p:ph idx="2" type="body"/>
          </p:nvPr>
        </p:nvSpPr>
        <p:spPr>
          <a:xfrm>
            <a:off x="3265675"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94" name="Google Shape;794;g31f684a12eb_2_248"/>
          <p:cNvSpPr txBox="1"/>
          <p:nvPr>
            <p:ph idx="3" type="body"/>
          </p:nvPr>
        </p:nvSpPr>
        <p:spPr>
          <a:xfrm>
            <a:off x="6165590"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95" name="Google Shape;795;g31f684a12eb_2_248"/>
          <p:cNvSpPr txBox="1"/>
          <p:nvPr>
            <p:ph idx="4" type="body"/>
          </p:nvPr>
        </p:nvSpPr>
        <p:spPr>
          <a:xfrm>
            <a:off x="9065505"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96" name="Google Shape;796;g31f684a12eb_2_248"/>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797" name="Shape 797"/>
        <p:cNvGrpSpPr/>
        <p:nvPr/>
      </p:nvGrpSpPr>
      <p:grpSpPr>
        <a:xfrm>
          <a:off x="0" y="0"/>
          <a:ext cx="0" cy="0"/>
          <a:chOff x="0" y="0"/>
          <a:chExt cx="0" cy="0"/>
        </a:xfrm>
      </p:grpSpPr>
      <p:sp>
        <p:nvSpPr>
          <p:cNvPr id="798" name="Google Shape;798;g31f684a12eb_2_25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799" name="Google Shape;799;g31f684a12eb_2_25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00" name="Google Shape;800;g31f684a12eb_2_257"/>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g31f684a12eb_2_257"/>
          <p:cNvSpPr txBox="1"/>
          <p:nvPr>
            <p:ph idx="1" type="subTitle"/>
          </p:nvPr>
        </p:nvSpPr>
        <p:spPr>
          <a:xfrm>
            <a:off x="365760"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02" name="Google Shape;802;g31f684a12eb_2_257"/>
          <p:cNvSpPr txBox="1"/>
          <p:nvPr>
            <p:ph idx="2" type="body"/>
          </p:nvPr>
        </p:nvSpPr>
        <p:spPr>
          <a:xfrm>
            <a:off x="365760"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03" name="Google Shape;803;g31f684a12eb_2_257"/>
          <p:cNvSpPr txBox="1"/>
          <p:nvPr>
            <p:ph idx="3" type="subTitle"/>
          </p:nvPr>
        </p:nvSpPr>
        <p:spPr>
          <a:xfrm>
            <a:off x="3264408"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04" name="Google Shape;804;g31f684a12eb_2_257"/>
          <p:cNvSpPr txBox="1"/>
          <p:nvPr>
            <p:ph idx="4" type="body"/>
          </p:nvPr>
        </p:nvSpPr>
        <p:spPr>
          <a:xfrm>
            <a:off x="3264408"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05" name="Google Shape;805;g31f684a12eb_2_257"/>
          <p:cNvSpPr txBox="1"/>
          <p:nvPr>
            <p:ph idx="5" type="subTitle"/>
          </p:nvPr>
        </p:nvSpPr>
        <p:spPr>
          <a:xfrm>
            <a:off x="6163056"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06" name="Google Shape;806;g31f684a12eb_2_257"/>
          <p:cNvSpPr txBox="1"/>
          <p:nvPr>
            <p:ph idx="6" type="body"/>
          </p:nvPr>
        </p:nvSpPr>
        <p:spPr>
          <a:xfrm>
            <a:off x="6163056"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07" name="Google Shape;807;g31f684a12eb_2_257"/>
          <p:cNvSpPr txBox="1"/>
          <p:nvPr>
            <p:ph idx="7" type="subTitle"/>
          </p:nvPr>
        </p:nvSpPr>
        <p:spPr>
          <a:xfrm>
            <a:off x="9061704"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08" name="Google Shape;808;g31f684a12eb_2_257"/>
          <p:cNvSpPr txBox="1"/>
          <p:nvPr>
            <p:ph idx="8" type="body"/>
          </p:nvPr>
        </p:nvSpPr>
        <p:spPr>
          <a:xfrm>
            <a:off x="9061704"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 4 Headers, and 4 Text Columns">
  <p:cSld name="Title, 4 Large Pictures, 4 Headers, and 4 Text Columns">
    <p:bg>
      <p:bgPr>
        <a:solidFill>
          <a:schemeClr val="lt1"/>
        </a:solidFill>
      </p:bgPr>
    </p:bg>
    <p:spTree>
      <p:nvGrpSpPr>
        <p:cNvPr id="809" name="Shape 809"/>
        <p:cNvGrpSpPr/>
        <p:nvPr/>
      </p:nvGrpSpPr>
      <p:grpSpPr>
        <a:xfrm>
          <a:off x="0" y="0"/>
          <a:ext cx="0" cy="0"/>
          <a:chOff x="0" y="0"/>
          <a:chExt cx="0" cy="0"/>
        </a:xfrm>
      </p:grpSpPr>
      <p:sp>
        <p:nvSpPr>
          <p:cNvPr id="810" name="Google Shape;810;g31f684a12eb_2_26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811" name="Google Shape;811;g31f684a12eb_2_26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2" name="Google Shape;812;g31f684a12eb_2_269"/>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3" name="Google Shape;813;g31f684a12eb_2_269"/>
          <p:cNvSpPr txBox="1"/>
          <p:nvPr>
            <p:ph idx="1" type="body"/>
          </p:nvPr>
        </p:nvSpPr>
        <p:spPr>
          <a:xfrm>
            <a:off x="365760"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14" name="Google Shape;814;g31f684a12eb_2_269"/>
          <p:cNvSpPr txBox="1"/>
          <p:nvPr>
            <p:ph idx="2" type="subTitle"/>
          </p:nvPr>
        </p:nvSpPr>
        <p:spPr>
          <a:xfrm>
            <a:off x="365760"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15" name="Google Shape;815;g31f684a12eb_2_269"/>
          <p:cNvSpPr txBox="1"/>
          <p:nvPr>
            <p:ph idx="3" type="body"/>
          </p:nvPr>
        </p:nvSpPr>
        <p:spPr>
          <a:xfrm>
            <a:off x="365760"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16" name="Google Shape;816;g31f684a12eb_2_269"/>
          <p:cNvSpPr txBox="1"/>
          <p:nvPr>
            <p:ph idx="4" type="body"/>
          </p:nvPr>
        </p:nvSpPr>
        <p:spPr>
          <a:xfrm>
            <a:off x="3264408"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17" name="Google Shape;817;g31f684a12eb_2_269"/>
          <p:cNvSpPr txBox="1"/>
          <p:nvPr>
            <p:ph idx="5" type="subTitle"/>
          </p:nvPr>
        </p:nvSpPr>
        <p:spPr>
          <a:xfrm>
            <a:off x="3264408"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18" name="Google Shape;818;g31f684a12eb_2_269"/>
          <p:cNvSpPr txBox="1"/>
          <p:nvPr>
            <p:ph idx="6" type="body"/>
          </p:nvPr>
        </p:nvSpPr>
        <p:spPr>
          <a:xfrm>
            <a:off x="3264408"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19" name="Google Shape;819;g31f684a12eb_2_269"/>
          <p:cNvSpPr txBox="1"/>
          <p:nvPr>
            <p:ph idx="7" type="body"/>
          </p:nvPr>
        </p:nvSpPr>
        <p:spPr>
          <a:xfrm>
            <a:off x="6163056"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20" name="Google Shape;820;g31f684a12eb_2_269"/>
          <p:cNvSpPr txBox="1"/>
          <p:nvPr>
            <p:ph idx="8" type="subTitle"/>
          </p:nvPr>
        </p:nvSpPr>
        <p:spPr>
          <a:xfrm>
            <a:off x="6163056"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21" name="Google Shape;821;g31f684a12eb_2_269"/>
          <p:cNvSpPr txBox="1"/>
          <p:nvPr>
            <p:ph idx="9" type="body"/>
          </p:nvPr>
        </p:nvSpPr>
        <p:spPr>
          <a:xfrm>
            <a:off x="6163056"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22" name="Google Shape;822;g31f684a12eb_2_269"/>
          <p:cNvSpPr txBox="1"/>
          <p:nvPr>
            <p:ph idx="13" type="body"/>
          </p:nvPr>
        </p:nvSpPr>
        <p:spPr>
          <a:xfrm>
            <a:off x="9061704"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23" name="Google Shape;823;g31f684a12eb_2_269"/>
          <p:cNvSpPr txBox="1"/>
          <p:nvPr>
            <p:ph idx="14" type="subTitle"/>
          </p:nvPr>
        </p:nvSpPr>
        <p:spPr>
          <a:xfrm>
            <a:off x="9061704"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24" name="Google Shape;824;g31f684a12eb_2_269"/>
          <p:cNvSpPr txBox="1"/>
          <p:nvPr>
            <p:ph idx="15" type="body"/>
          </p:nvPr>
        </p:nvSpPr>
        <p:spPr>
          <a:xfrm>
            <a:off x="9061704"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25" name="Google Shape;825;g31f684a12eb_2_269"/>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all Pictures, 4 Headers, and 4 Text Columns">
  <p:cSld name="Title, 4 Small Pictures, 4 Headers, and 4 Text Columns">
    <p:bg>
      <p:bgPr>
        <a:solidFill>
          <a:schemeClr val="lt1"/>
        </a:solidFill>
      </p:bgPr>
    </p:bg>
    <p:spTree>
      <p:nvGrpSpPr>
        <p:cNvPr id="826" name="Shape 826"/>
        <p:cNvGrpSpPr/>
        <p:nvPr/>
      </p:nvGrpSpPr>
      <p:grpSpPr>
        <a:xfrm>
          <a:off x="0" y="0"/>
          <a:ext cx="0" cy="0"/>
          <a:chOff x="0" y="0"/>
          <a:chExt cx="0" cy="0"/>
        </a:xfrm>
      </p:grpSpPr>
      <p:sp>
        <p:nvSpPr>
          <p:cNvPr id="827" name="Google Shape;827;g31f684a12eb_2_28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828" name="Google Shape;828;g31f684a12eb_2_28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9" name="Google Shape;829;g31f684a12eb_2_28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0" name="Google Shape;830;g31f684a12eb_2_286"/>
          <p:cNvSpPr txBox="1"/>
          <p:nvPr>
            <p:ph idx="1" type="body"/>
          </p:nvPr>
        </p:nvSpPr>
        <p:spPr>
          <a:xfrm>
            <a:off x="97790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31" name="Google Shape;831;g31f684a12eb_2_286"/>
          <p:cNvSpPr txBox="1"/>
          <p:nvPr>
            <p:ph idx="2" type="subTitle"/>
          </p:nvPr>
        </p:nvSpPr>
        <p:spPr>
          <a:xfrm>
            <a:off x="365760"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32" name="Google Shape;832;g31f684a12eb_2_286"/>
          <p:cNvSpPr txBox="1"/>
          <p:nvPr>
            <p:ph idx="3" type="body"/>
          </p:nvPr>
        </p:nvSpPr>
        <p:spPr>
          <a:xfrm>
            <a:off x="365760"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33" name="Google Shape;833;g31f684a12eb_2_286"/>
          <p:cNvSpPr txBox="1"/>
          <p:nvPr>
            <p:ph idx="4" type="body"/>
          </p:nvPr>
        </p:nvSpPr>
        <p:spPr>
          <a:xfrm>
            <a:off x="381254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34" name="Google Shape;834;g31f684a12eb_2_286"/>
          <p:cNvSpPr txBox="1"/>
          <p:nvPr>
            <p:ph idx="5" type="subTitle"/>
          </p:nvPr>
        </p:nvSpPr>
        <p:spPr>
          <a:xfrm>
            <a:off x="3264408"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35" name="Google Shape;835;g31f684a12eb_2_286"/>
          <p:cNvSpPr txBox="1"/>
          <p:nvPr>
            <p:ph idx="6" type="body"/>
          </p:nvPr>
        </p:nvSpPr>
        <p:spPr>
          <a:xfrm>
            <a:off x="3264408"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36" name="Google Shape;836;g31f684a12eb_2_286"/>
          <p:cNvSpPr txBox="1"/>
          <p:nvPr>
            <p:ph idx="7" type="body"/>
          </p:nvPr>
        </p:nvSpPr>
        <p:spPr>
          <a:xfrm>
            <a:off x="664718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37" name="Google Shape;837;g31f684a12eb_2_286"/>
          <p:cNvSpPr txBox="1"/>
          <p:nvPr>
            <p:ph idx="8" type="subTitle"/>
          </p:nvPr>
        </p:nvSpPr>
        <p:spPr>
          <a:xfrm>
            <a:off x="6163056"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38" name="Google Shape;838;g31f684a12eb_2_286"/>
          <p:cNvSpPr txBox="1"/>
          <p:nvPr>
            <p:ph idx="9" type="body"/>
          </p:nvPr>
        </p:nvSpPr>
        <p:spPr>
          <a:xfrm>
            <a:off x="6163056"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39" name="Google Shape;839;g31f684a12eb_2_286"/>
          <p:cNvSpPr txBox="1"/>
          <p:nvPr>
            <p:ph idx="13" type="body"/>
          </p:nvPr>
        </p:nvSpPr>
        <p:spPr>
          <a:xfrm>
            <a:off x="948182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40" name="Google Shape;840;g31f684a12eb_2_286"/>
          <p:cNvSpPr txBox="1"/>
          <p:nvPr>
            <p:ph idx="14" type="subTitle"/>
          </p:nvPr>
        </p:nvSpPr>
        <p:spPr>
          <a:xfrm>
            <a:off x="9061704"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41" name="Google Shape;841;g31f684a12eb_2_286"/>
          <p:cNvSpPr txBox="1"/>
          <p:nvPr>
            <p:ph idx="15" type="body"/>
          </p:nvPr>
        </p:nvSpPr>
        <p:spPr>
          <a:xfrm>
            <a:off x="9061704"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42" name="Google Shape;842;g31f684a12eb_2_286"/>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and 4 Headers">
  <p:cSld name="Title, 4 Large Pictures,and 4 Headers">
    <p:bg>
      <p:bgPr>
        <a:solidFill>
          <a:schemeClr val="lt1"/>
        </a:solidFill>
      </p:bgPr>
    </p:bg>
    <p:spTree>
      <p:nvGrpSpPr>
        <p:cNvPr id="843" name="Shape 843"/>
        <p:cNvGrpSpPr/>
        <p:nvPr/>
      </p:nvGrpSpPr>
      <p:grpSpPr>
        <a:xfrm>
          <a:off x="0" y="0"/>
          <a:ext cx="0" cy="0"/>
          <a:chOff x="0" y="0"/>
          <a:chExt cx="0" cy="0"/>
        </a:xfrm>
      </p:grpSpPr>
      <p:sp>
        <p:nvSpPr>
          <p:cNvPr id="844" name="Google Shape;844;g31f684a12eb_2_30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845" name="Google Shape;845;g31f684a12eb_2_30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46" name="Google Shape;846;g31f684a12eb_2_303"/>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7" name="Google Shape;847;g31f684a12eb_2_303"/>
          <p:cNvSpPr txBox="1"/>
          <p:nvPr>
            <p:ph idx="1" type="body"/>
          </p:nvPr>
        </p:nvSpPr>
        <p:spPr>
          <a:xfrm>
            <a:off x="365760"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48" name="Google Shape;848;g31f684a12eb_2_303"/>
          <p:cNvSpPr txBox="1"/>
          <p:nvPr>
            <p:ph idx="2" type="subTitle"/>
          </p:nvPr>
        </p:nvSpPr>
        <p:spPr>
          <a:xfrm>
            <a:off x="365760"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49" name="Google Shape;849;g31f684a12eb_2_303"/>
          <p:cNvSpPr txBox="1"/>
          <p:nvPr>
            <p:ph idx="3" type="body"/>
          </p:nvPr>
        </p:nvSpPr>
        <p:spPr>
          <a:xfrm>
            <a:off x="3264408"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50" name="Google Shape;850;g31f684a12eb_2_303"/>
          <p:cNvSpPr txBox="1"/>
          <p:nvPr>
            <p:ph idx="4" type="subTitle"/>
          </p:nvPr>
        </p:nvSpPr>
        <p:spPr>
          <a:xfrm>
            <a:off x="3264408"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51" name="Google Shape;851;g31f684a12eb_2_303"/>
          <p:cNvSpPr txBox="1"/>
          <p:nvPr>
            <p:ph idx="5" type="body"/>
          </p:nvPr>
        </p:nvSpPr>
        <p:spPr>
          <a:xfrm>
            <a:off x="6163056"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52" name="Google Shape;852;g31f684a12eb_2_303"/>
          <p:cNvSpPr txBox="1"/>
          <p:nvPr>
            <p:ph idx="6" type="subTitle"/>
          </p:nvPr>
        </p:nvSpPr>
        <p:spPr>
          <a:xfrm>
            <a:off x="6163056"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53" name="Google Shape;853;g31f684a12eb_2_303"/>
          <p:cNvSpPr txBox="1"/>
          <p:nvPr>
            <p:ph idx="7" type="body"/>
          </p:nvPr>
        </p:nvSpPr>
        <p:spPr>
          <a:xfrm>
            <a:off x="9061704"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54" name="Google Shape;854;g31f684a12eb_2_303"/>
          <p:cNvSpPr txBox="1"/>
          <p:nvPr>
            <p:ph idx="8" type="subTitle"/>
          </p:nvPr>
        </p:nvSpPr>
        <p:spPr>
          <a:xfrm>
            <a:off x="9061704"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855" name="Google Shape;855;g31f684a12eb_2_30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box, 6 Pictures, and 6 Text Boxes">
  <p:cSld name="1_Title, text box, 6 Pictures, and 6 Text Boxes">
    <p:bg>
      <p:bgPr>
        <a:solidFill>
          <a:schemeClr val="lt1"/>
        </a:solidFill>
      </p:bgPr>
    </p:bg>
    <p:spTree>
      <p:nvGrpSpPr>
        <p:cNvPr id="856" name="Shape 856"/>
        <p:cNvGrpSpPr/>
        <p:nvPr/>
      </p:nvGrpSpPr>
      <p:grpSpPr>
        <a:xfrm>
          <a:off x="0" y="0"/>
          <a:ext cx="0" cy="0"/>
          <a:chOff x="0" y="0"/>
          <a:chExt cx="0" cy="0"/>
        </a:xfrm>
      </p:grpSpPr>
      <p:sp>
        <p:nvSpPr>
          <p:cNvPr id="857" name="Google Shape;857;g31f684a12eb_2_31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858" name="Google Shape;858;g31f684a12eb_2_31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59" name="Google Shape;859;g31f684a12eb_2_31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0" name="Google Shape;860;g31f684a12eb_2_316"/>
          <p:cNvSpPr txBox="1"/>
          <p:nvPr>
            <p:ph idx="1" type="body"/>
          </p:nvPr>
        </p:nvSpPr>
        <p:spPr>
          <a:xfrm>
            <a:off x="1560576"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61" name="Google Shape;861;g31f684a12eb_2_316"/>
          <p:cNvSpPr txBox="1"/>
          <p:nvPr>
            <p:ph idx="2" type="body"/>
          </p:nvPr>
        </p:nvSpPr>
        <p:spPr>
          <a:xfrm>
            <a:off x="783336"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62" name="Google Shape;862;g31f684a12eb_2_316"/>
          <p:cNvSpPr txBox="1"/>
          <p:nvPr>
            <p:ph idx="3" type="body"/>
          </p:nvPr>
        </p:nvSpPr>
        <p:spPr>
          <a:xfrm>
            <a:off x="5306568"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63" name="Google Shape;863;g31f684a12eb_2_316"/>
          <p:cNvSpPr txBox="1"/>
          <p:nvPr>
            <p:ph idx="4" type="body"/>
          </p:nvPr>
        </p:nvSpPr>
        <p:spPr>
          <a:xfrm>
            <a:off x="4529328"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64" name="Google Shape;864;g31f684a12eb_2_316"/>
          <p:cNvSpPr txBox="1"/>
          <p:nvPr>
            <p:ph idx="5" type="body"/>
          </p:nvPr>
        </p:nvSpPr>
        <p:spPr>
          <a:xfrm>
            <a:off x="9064752"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65" name="Google Shape;865;g31f684a12eb_2_316"/>
          <p:cNvSpPr txBox="1"/>
          <p:nvPr>
            <p:ph idx="6" type="body"/>
          </p:nvPr>
        </p:nvSpPr>
        <p:spPr>
          <a:xfrm>
            <a:off x="8287512"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66" name="Google Shape;866;g31f684a12eb_2_316"/>
          <p:cNvSpPr txBox="1"/>
          <p:nvPr>
            <p:ph idx="7" type="body"/>
          </p:nvPr>
        </p:nvSpPr>
        <p:spPr>
          <a:xfrm>
            <a:off x="1560576"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67" name="Google Shape;867;g31f684a12eb_2_316"/>
          <p:cNvSpPr txBox="1"/>
          <p:nvPr>
            <p:ph idx="8" type="body"/>
          </p:nvPr>
        </p:nvSpPr>
        <p:spPr>
          <a:xfrm>
            <a:off x="783336"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68" name="Google Shape;868;g31f684a12eb_2_316"/>
          <p:cNvSpPr txBox="1"/>
          <p:nvPr>
            <p:ph idx="9" type="body"/>
          </p:nvPr>
        </p:nvSpPr>
        <p:spPr>
          <a:xfrm>
            <a:off x="5306568"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69" name="Google Shape;869;g31f684a12eb_2_316"/>
          <p:cNvSpPr txBox="1"/>
          <p:nvPr>
            <p:ph idx="13" type="body"/>
          </p:nvPr>
        </p:nvSpPr>
        <p:spPr>
          <a:xfrm>
            <a:off x="4529328"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70" name="Google Shape;870;g31f684a12eb_2_316"/>
          <p:cNvSpPr txBox="1"/>
          <p:nvPr>
            <p:ph idx="14" type="body"/>
          </p:nvPr>
        </p:nvSpPr>
        <p:spPr>
          <a:xfrm>
            <a:off x="9064752"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71" name="Google Shape;871;g31f684a12eb_2_316"/>
          <p:cNvSpPr txBox="1"/>
          <p:nvPr>
            <p:ph idx="15" type="body"/>
          </p:nvPr>
        </p:nvSpPr>
        <p:spPr>
          <a:xfrm>
            <a:off x="8287512"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72" name="Google Shape;872;g31f684a12eb_2_316"/>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all Pictures, 8 Headers, and 8 Text Columns">
  <p:cSld name="Title, 8 Small Pictures, 8 Headers, and 8 Text Columns">
    <p:bg>
      <p:bgPr>
        <a:solidFill>
          <a:schemeClr val="lt1"/>
        </a:solidFill>
      </p:bgPr>
    </p:bg>
    <p:spTree>
      <p:nvGrpSpPr>
        <p:cNvPr id="873" name="Shape 873"/>
        <p:cNvGrpSpPr/>
        <p:nvPr/>
      </p:nvGrpSpPr>
      <p:grpSpPr>
        <a:xfrm>
          <a:off x="0" y="0"/>
          <a:ext cx="0" cy="0"/>
          <a:chOff x="0" y="0"/>
          <a:chExt cx="0" cy="0"/>
        </a:xfrm>
      </p:grpSpPr>
      <p:sp>
        <p:nvSpPr>
          <p:cNvPr id="874" name="Google Shape;874;g31f684a12eb_2_33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875" name="Google Shape;875;g31f684a12eb_2_33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76" name="Google Shape;876;g31f684a12eb_2_33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7" name="Google Shape;877;g31f684a12eb_2_333"/>
          <p:cNvSpPr txBox="1"/>
          <p:nvPr>
            <p:ph idx="1" type="body"/>
          </p:nvPr>
        </p:nvSpPr>
        <p:spPr>
          <a:xfrm>
            <a:off x="365760"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78" name="Google Shape;878;g31f684a12eb_2_333"/>
          <p:cNvSpPr txBox="1"/>
          <p:nvPr>
            <p:ph idx="2" type="subTitle"/>
          </p:nvPr>
        </p:nvSpPr>
        <p:spPr>
          <a:xfrm>
            <a:off x="365760"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79" name="Google Shape;879;g31f684a12eb_2_333"/>
          <p:cNvSpPr txBox="1"/>
          <p:nvPr>
            <p:ph idx="3" type="body"/>
          </p:nvPr>
        </p:nvSpPr>
        <p:spPr>
          <a:xfrm>
            <a:off x="365760"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80" name="Google Shape;880;g31f684a12eb_2_333"/>
          <p:cNvSpPr txBox="1"/>
          <p:nvPr>
            <p:ph idx="4" type="body"/>
          </p:nvPr>
        </p:nvSpPr>
        <p:spPr>
          <a:xfrm>
            <a:off x="3264408"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81" name="Google Shape;881;g31f684a12eb_2_333"/>
          <p:cNvSpPr txBox="1"/>
          <p:nvPr>
            <p:ph idx="5" type="subTitle"/>
          </p:nvPr>
        </p:nvSpPr>
        <p:spPr>
          <a:xfrm>
            <a:off x="3264408"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82" name="Google Shape;882;g31f684a12eb_2_333"/>
          <p:cNvSpPr txBox="1"/>
          <p:nvPr>
            <p:ph idx="6" type="body"/>
          </p:nvPr>
        </p:nvSpPr>
        <p:spPr>
          <a:xfrm>
            <a:off x="3264408"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83" name="Google Shape;883;g31f684a12eb_2_333"/>
          <p:cNvSpPr txBox="1"/>
          <p:nvPr>
            <p:ph idx="7" type="body"/>
          </p:nvPr>
        </p:nvSpPr>
        <p:spPr>
          <a:xfrm>
            <a:off x="6163056"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84" name="Google Shape;884;g31f684a12eb_2_333"/>
          <p:cNvSpPr txBox="1"/>
          <p:nvPr>
            <p:ph idx="8" type="subTitle"/>
          </p:nvPr>
        </p:nvSpPr>
        <p:spPr>
          <a:xfrm>
            <a:off x="6163056"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85" name="Google Shape;885;g31f684a12eb_2_333"/>
          <p:cNvSpPr txBox="1"/>
          <p:nvPr>
            <p:ph idx="9" type="body"/>
          </p:nvPr>
        </p:nvSpPr>
        <p:spPr>
          <a:xfrm>
            <a:off x="6163056"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86" name="Google Shape;886;g31f684a12eb_2_333"/>
          <p:cNvSpPr txBox="1"/>
          <p:nvPr>
            <p:ph idx="13" type="body"/>
          </p:nvPr>
        </p:nvSpPr>
        <p:spPr>
          <a:xfrm>
            <a:off x="9061704"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87" name="Google Shape;887;g31f684a12eb_2_333"/>
          <p:cNvSpPr txBox="1"/>
          <p:nvPr>
            <p:ph idx="14" type="subTitle"/>
          </p:nvPr>
        </p:nvSpPr>
        <p:spPr>
          <a:xfrm>
            <a:off x="9061704"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88" name="Google Shape;888;g31f684a12eb_2_333"/>
          <p:cNvSpPr txBox="1"/>
          <p:nvPr>
            <p:ph idx="15" type="body"/>
          </p:nvPr>
        </p:nvSpPr>
        <p:spPr>
          <a:xfrm>
            <a:off x="9061704"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89" name="Google Shape;889;g31f684a12eb_2_333"/>
          <p:cNvSpPr txBox="1"/>
          <p:nvPr>
            <p:ph idx="16" type="body"/>
          </p:nvPr>
        </p:nvSpPr>
        <p:spPr>
          <a:xfrm>
            <a:off x="365760"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90" name="Google Shape;890;g31f684a12eb_2_333"/>
          <p:cNvSpPr txBox="1"/>
          <p:nvPr>
            <p:ph idx="17" type="subTitle"/>
          </p:nvPr>
        </p:nvSpPr>
        <p:spPr>
          <a:xfrm>
            <a:off x="365760"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91" name="Google Shape;891;g31f684a12eb_2_333"/>
          <p:cNvSpPr txBox="1"/>
          <p:nvPr>
            <p:ph idx="18" type="body"/>
          </p:nvPr>
        </p:nvSpPr>
        <p:spPr>
          <a:xfrm>
            <a:off x="365760"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92" name="Google Shape;892;g31f684a12eb_2_333"/>
          <p:cNvSpPr txBox="1"/>
          <p:nvPr>
            <p:ph idx="19" type="body"/>
          </p:nvPr>
        </p:nvSpPr>
        <p:spPr>
          <a:xfrm>
            <a:off x="3264408"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93" name="Google Shape;893;g31f684a12eb_2_333"/>
          <p:cNvSpPr txBox="1"/>
          <p:nvPr>
            <p:ph idx="20" type="subTitle"/>
          </p:nvPr>
        </p:nvSpPr>
        <p:spPr>
          <a:xfrm>
            <a:off x="3264408"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94" name="Google Shape;894;g31f684a12eb_2_333"/>
          <p:cNvSpPr txBox="1"/>
          <p:nvPr>
            <p:ph idx="21" type="body"/>
          </p:nvPr>
        </p:nvSpPr>
        <p:spPr>
          <a:xfrm>
            <a:off x="3264408"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95" name="Google Shape;895;g31f684a12eb_2_333"/>
          <p:cNvSpPr txBox="1"/>
          <p:nvPr>
            <p:ph idx="22" type="body"/>
          </p:nvPr>
        </p:nvSpPr>
        <p:spPr>
          <a:xfrm>
            <a:off x="6163056"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96" name="Google Shape;896;g31f684a12eb_2_333"/>
          <p:cNvSpPr txBox="1"/>
          <p:nvPr>
            <p:ph idx="23" type="subTitle"/>
          </p:nvPr>
        </p:nvSpPr>
        <p:spPr>
          <a:xfrm>
            <a:off x="6163056"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897" name="Google Shape;897;g31f684a12eb_2_333"/>
          <p:cNvSpPr txBox="1"/>
          <p:nvPr>
            <p:ph idx="24" type="body"/>
          </p:nvPr>
        </p:nvSpPr>
        <p:spPr>
          <a:xfrm>
            <a:off x="6163056"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98" name="Google Shape;898;g31f684a12eb_2_333"/>
          <p:cNvSpPr txBox="1"/>
          <p:nvPr>
            <p:ph idx="25" type="body"/>
          </p:nvPr>
        </p:nvSpPr>
        <p:spPr>
          <a:xfrm>
            <a:off x="9061704"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899" name="Google Shape;899;g31f684a12eb_2_333"/>
          <p:cNvSpPr txBox="1"/>
          <p:nvPr>
            <p:ph idx="26" type="subTitle"/>
          </p:nvPr>
        </p:nvSpPr>
        <p:spPr>
          <a:xfrm>
            <a:off x="9061704"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900" name="Google Shape;900;g31f684a12eb_2_333"/>
          <p:cNvSpPr txBox="1"/>
          <p:nvPr>
            <p:ph idx="27" type="body"/>
          </p:nvPr>
        </p:nvSpPr>
        <p:spPr>
          <a:xfrm>
            <a:off x="9061704"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01" name="Google Shape;901;g31f684a12eb_2_33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Gallary">
  <p:cSld name="Title and Gallary">
    <p:bg>
      <p:bgPr>
        <a:solidFill>
          <a:schemeClr val="lt1"/>
        </a:solidFill>
      </p:bgPr>
    </p:bg>
    <p:spTree>
      <p:nvGrpSpPr>
        <p:cNvPr id="902" name="Shape 902"/>
        <p:cNvGrpSpPr/>
        <p:nvPr/>
      </p:nvGrpSpPr>
      <p:grpSpPr>
        <a:xfrm>
          <a:off x="0" y="0"/>
          <a:ext cx="0" cy="0"/>
          <a:chOff x="0" y="0"/>
          <a:chExt cx="0" cy="0"/>
        </a:xfrm>
      </p:grpSpPr>
      <p:sp>
        <p:nvSpPr>
          <p:cNvPr id="903" name="Google Shape;903;g31f684a12eb_2_36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904" name="Google Shape;904;g31f684a12eb_2_36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05" name="Google Shape;905;g31f684a12eb_2_362"/>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6" name="Google Shape;906;g31f684a12eb_2_362"/>
          <p:cNvSpPr txBox="1"/>
          <p:nvPr>
            <p:ph idx="1" type="body"/>
          </p:nvPr>
        </p:nvSpPr>
        <p:spPr>
          <a:xfrm>
            <a:off x="451220"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07" name="Google Shape;907;g31f684a12eb_2_362"/>
          <p:cNvSpPr txBox="1"/>
          <p:nvPr>
            <p:ph idx="2" type="body"/>
          </p:nvPr>
        </p:nvSpPr>
        <p:spPr>
          <a:xfrm>
            <a:off x="3348813"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08" name="Google Shape;908;g31f684a12eb_2_362"/>
          <p:cNvSpPr txBox="1"/>
          <p:nvPr>
            <p:ph idx="3" type="body"/>
          </p:nvPr>
        </p:nvSpPr>
        <p:spPr>
          <a:xfrm>
            <a:off x="6246406"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09" name="Google Shape;909;g31f684a12eb_2_362"/>
          <p:cNvSpPr txBox="1"/>
          <p:nvPr>
            <p:ph idx="4" type="body"/>
          </p:nvPr>
        </p:nvSpPr>
        <p:spPr>
          <a:xfrm>
            <a:off x="9144000"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10" name="Google Shape;910;g31f684a12eb_2_362"/>
          <p:cNvSpPr txBox="1"/>
          <p:nvPr>
            <p:ph idx="5" type="body"/>
          </p:nvPr>
        </p:nvSpPr>
        <p:spPr>
          <a:xfrm>
            <a:off x="451220"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11" name="Google Shape;911;g31f684a12eb_2_362"/>
          <p:cNvSpPr txBox="1"/>
          <p:nvPr>
            <p:ph idx="6" type="body"/>
          </p:nvPr>
        </p:nvSpPr>
        <p:spPr>
          <a:xfrm>
            <a:off x="3348813"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12" name="Google Shape;912;g31f684a12eb_2_362"/>
          <p:cNvSpPr txBox="1"/>
          <p:nvPr>
            <p:ph idx="7" type="body"/>
          </p:nvPr>
        </p:nvSpPr>
        <p:spPr>
          <a:xfrm>
            <a:off x="6246406"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13" name="Google Shape;913;g31f684a12eb_2_362"/>
          <p:cNvSpPr txBox="1"/>
          <p:nvPr>
            <p:ph idx="8" type="body"/>
          </p:nvPr>
        </p:nvSpPr>
        <p:spPr>
          <a:xfrm>
            <a:off x="9144000"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14" name="Google Shape;914;g31f684a12eb_2_36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915" name="Shape 915"/>
        <p:cNvGrpSpPr/>
        <p:nvPr/>
      </p:nvGrpSpPr>
      <p:grpSpPr>
        <a:xfrm>
          <a:off x="0" y="0"/>
          <a:ext cx="0" cy="0"/>
          <a:chOff x="0" y="0"/>
          <a:chExt cx="0" cy="0"/>
        </a:xfrm>
      </p:grpSpPr>
      <p:sp>
        <p:nvSpPr>
          <p:cNvPr id="916" name="Google Shape;916;g31f684a12eb_2_37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917" name="Google Shape;917;g31f684a12eb_2_37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8" name="Google Shape;918;g31f684a12eb_2_375"/>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9" name="Google Shape;919;g31f684a12eb_2_375"/>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duction">
  <p:cSld name="Lab Introduction">
    <p:bg>
      <p:bgPr>
        <a:solidFill>
          <a:schemeClr val="lt1"/>
        </a:solidFill>
      </p:bgPr>
    </p:bg>
    <p:spTree>
      <p:nvGrpSpPr>
        <p:cNvPr id="89" name="Shape 89"/>
        <p:cNvGrpSpPr/>
        <p:nvPr/>
      </p:nvGrpSpPr>
      <p:grpSpPr>
        <a:xfrm>
          <a:off x="0" y="0"/>
          <a:ext cx="0" cy="0"/>
          <a:chOff x="0" y="0"/>
          <a:chExt cx="0" cy="0"/>
        </a:xfrm>
      </p:grpSpPr>
      <p:grpSp>
        <p:nvGrpSpPr>
          <p:cNvPr id="90" name="Google Shape;90;p137"/>
          <p:cNvGrpSpPr/>
          <p:nvPr/>
        </p:nvGrpSpPr>
        <p:grpSpPr>
          <a:xfrm>
            <a:off x="0" y="1"/>
            <a:ext cx="10679012" cy="6858000"/>
            <a:chOff x="0" y="1"/>
            <a:chExt cx="10679012" cy="6858000"/>
          </a:xfrm>
        </p:grpSpPr>
        <p:sp>
          <p:nvSpPr>
            <p:cNvPr id="91" name="Google Shape;91;p137"/>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92" name="Google Shape;92;p137"/>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93" name="Google Shape;93;p137"/>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94" name="Google Shape;94;p13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137"/>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37"/>
          <p:cNvSpPr txBox="1"/>
          <p:nvPr>
            <p:ph idx="1"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920" name="Shape 920"/>
        <p:cNvGrpSpPr/>
        <p:nvPr/>
      </p:nvGrpSpPr>
      <p:grpSpPr>
        <a:xfrm>
          <a:off x="0" y="0"/>
          <a:ext cx="0" cy="0"/>
          <a:chOff x="0" y="0"/>
          <a:chExt cx="0" cy="0"/>
        </a:xfrm>
      </p:grpSpPr>
      <p:sp>
        <p:nvSpPr>
          <p:cNvPr id="921" name="Google Shape;921;g31f684a12eb_2_38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922" name="Google Shape;922;g31f684a12eb_2_38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23" name="Google Shape;923;g31f684a12eb_2_380"/>
          <p:cNvSpPr txBox="1"/>
          <p:nvPr>
            <p:ph type="title"/>
          </p:nvPr>
        </p:nvSpPr>
        <p:spPr>
          <a:xfrm>
            <a:off x="365760" y="299526"/>
            <a:ext cx="11569209" cy="28959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924" name="Shape 924"/>
        <p:cNvGrpSpPr/>
        <p:nvPr/>
      </p:nvGrpSpPr>
      <p:grpSpPr>
        <a:xfrm>
          <a:off x="0" y="0"/>
          <a:ext cx="0" cy="0"/>
          <a:chOff x="0" y="0"/>
          <a:chExt cx="0" cy="0"/>
        </a:xfrm>
      </p:grpSpPr>
      <p:sp>
        <p:nvSpPr>
          <p:cNvPr id="925" name="Google Shape;925;g31f684a12eb_2_38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926" name="Google Shape;926;g31f684a12eb_2_38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27" name="Google Shape;927;g31f684a12eb_2_384"/>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8" name="Google Shape;928;g31f684a12eb_2_384"/>
          <p:cNvSpPr txBox="1"/>
          <p:nvPr>
            <p:ph idx="1" type="body"/>
          </p:nvPr>
        </p:nvSpPr>
        <p:spPr>
          <a:xfrm>
            <a:off x="0" y="444499"/>
            <a:ext cx="12192000" cy="597926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600"/>
              <a:buNone/>
              <a:defRPr sz="3600"/>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p:cSld name="KC-Vertical-Question">
    <p:bg>
      <p:bgPr>
        <a:solidFill>
          <a:schemeClr val="lt1"/>
        </a:solidFill>
      </p:bgPr>
    </p:bg>
    <p:spTree>
      <p:nvGrpSpPr>
        <p:cNvPr id="929" name="Shape 929"/>
        <p:cNvGrpSpPr/>
        <p:nvPr/>
      </p:nvGrpSpPr>
      <p:grpSpPr>
        <a:xfrm>
          <a:off x="0" y="0"/>
          <a:ext cx="0" cy="0"/>
          <a:chOff x="0" y="0"/>
          <a:chExt cx="0" cy="0"/>
        </a:xfrm>
      </p:grpSpPr>
      <p:grpSp>
        <p:nvGrpSpPr>
          <p:cNvPr id="930" name="Google Shape;930;g31f684a12eb_2_389"/>
          <p:cNvGrpSpPr/>
          <p:nvPr/>
        </p:nvGrpSpPr>
        <p:grpSpPr>
          <a:xfrm>
            <a:off x="0" y="1"/>
            <a:ext cx="12192000" cy="6858000"/>
            <a:chOff x="0" y="1"/>
            <a:chExt cx="12192000" cy="6858000"/>
          </a:xfrm>
        </p:grpSpPr>
        <p:sp>
          <p:nvSpPr>
            <p:cNvPr id="931" name="Google Shape;931;g31f684a12eb_2_389"/>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32" name="Google Shape;932;g31f684a12eb_2_389"/>
            <p:cNvSpPr/>
            <p:nvPr/>
          </p:nvSpPr>
          <p:spPr>
            <a:xfrm>
              <a:off x="4584699" y="1005354"/>
              <a:ext cx="7607301" cy="54293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pic>
          <p:nvPicPr>
            <p:cNvPr id="933" name="Google Shape;933;g31f684a12eb_2_389"/>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934" name="Google Shape;934;g31f684a12eb_2_38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935" name="Google Shape;935;g31f684a12eb_2_38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36" name="Google Shape;936;g31f684a12eb_2_389"/>
          <p:cNvSpPr txBox="1"/>
          <p:nvPr>
            <p:ph type="title"/>
          </p:nvPr>
        </p:nvSpPr>
        <p:spPr>
          <a:xfrm>
            <a:off x="179240" y="179881"/>
            <a:ext cx="4324394"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32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7" name="Google Shape;937;g31f684a12eb_2_389"/>
          <p:cNvSpPr txBox="1"/>
          <p:nvPr>
            <p:ph idx="1" type="body"/>
          </p:nvPr>
        </p:nvSpPr>
        <p:spPr>
          <a:xfrm>
            <a:off x="179239" y="1005357"/>
            <a:ext cx="4401650" cy="5429387"/>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2"/>
              </a:buClr>
              <a:buSzPts val="2400"/>
              <a:buFont typeface="Arial"/>
              <a:buNone/>
              <a:defRPr sz="2400">
                <a:solidFill>
                  <a:schemeClr val="lt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38" name="Google Shape;938;g31f684a12eb_2_389"/>
          <p:cNvSpPr txBox="1"/>
          <p:nvPr>
            <p:ph idx="2" type="subTitle"/>
          </p:nvPr>
        </p:nvSpPr>
        <p:spPr>
          <a:xfrm>
            <a:off x="4581525" y="1008063"/>
            <a:ext cx="847725" cy="323850"/>
          </a:xfrm>
          <a:prstGeom prst="rect">
            <a:avLst/>
          </a:prstGeom>
          <a:noFill/>
          <a:ln>
            <a:noFill/>
          </a:ln>
        </p:spPr>
        <p:txBody>
          <a:bodyPr anchorCtr="0" anchor="t" bIns="45700" lIns="0" spcFirstLastPara="1" rIns="0" wrap="square" tIns="45700">
            <a:noAutofit/>
          </a:bodyPr>
          <a:lstStyle>
            <a:lvl1pPr lvl="0" algn="ctr">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939" name="Google Shape;939;g31f684a12eb_2_389"/>
          <p:cNvSpPr txBox="1"/>
          <p:nvPr>
            <p:ph idx="3" type="subTitle"/>
          </p:nvPr>
        </p:nvSpPr>
        <p:spPr>
          <a:xfrm>
            <a:off x="5429250" y="1008063"/>
            <a:ext cx="2457450" cy="323850"/>
          </a:xfrm>
          <a:prstGeom prst="rect">
            <a:avLst/>
          </a:prstGeom>
          <a:noFill/>
          <a:ln>
            <a:noFill/>
          </a:ln>
        </p:spPr>
        <p:txBody>
          <a:bodyPr anchorCtr="0" anchor="t" bIns="45700" lIns="91425" spcFirstLastPara="1" rIns="0" wrap="square" tIns="45700">
            <a:noAutofit/>
          </a:bodyPr>
          <a:lstStyle>
            <a:lvl1pPr lvl="0" algn="l">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940" name="Google Shape;940;g31f684a12eb_2_389"/>
          <p:cNvSpPr txBox="1"/>
          <p:nvPr>
            <p:ph idx="4" type="body"/>
          </p:nvPr>
        </p:nvSpPr>
        <p:spPr>
          <a:xfrm>
            <a:off x="4584699" y="1344286"/>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41" name="Google Shape;941;g31f684a12eb_2_389"/>
          <p:cNvSpPr txBox="1"/>
          <p:nvPr>
            <p:ph idx="5" type="body"/>
          </p:nvPr>
        </p:nvSpPr>
        <p:spPr>
          <a:xfrm>
            <a:off x="5429250" y="1344286"/>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42" name="Google Shape;942;g31f684a12eb_2_389"/>
          <p:cNvSpPr txBox="1"/>
          <p:nvPr>
            <p:ph idx="6" type="body"/>
          </p:nvPr>
        </p:nvSpPr>
        <p:spPr>
          <a:xfrm>
            <a:off x="4584699" y="2189689"/>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43" name="Google Shape;943;g31f684a12eb_2_389"/>
          <p:cNvSpPr txBox="1"/>
          <p:nvPr>
            <p:ph idx="7" type="body"/>
          </p:nvPr>
        </p:nvSpPr>
        <p:spPr>
          <a:xfrm>
            <a:off x="5429250" y="2189689"/>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44" name="Google Shape;944;g31f684a12eb_2_389"/>
          <p:cNvSpPr txBox="1"/>
          <p:nvPr>
            <p:ph idx="8" type="body"/>
          </p:nvPr>
        </p:nvSpPr>
        <p:spPr>
          <a:xfrm>
            <a:off x="4584699" y="3035092"/>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45" name="Google Shape;945;g31f684a12eb_2_389"/>
          <p:cNvSpPr txBox="1"/>
          <p:nvPr>
            <p:ph idx="9" type="body"/>
          </p:nvPr>
        </p:nvSpPr>
        <p:spPr>
          <a:xfrm>
            <a:off x="5429250" y="3035092"/>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46" name="Google Shape;946;g31f684a12eb_2_389"/>
          <p:cNvSpPr txBox="1"/>
          <p:nvPr>
            <p:ph idx="13" type="body"/>
          </p:nvPr>
        </p:nvSpPr>
        <p:spPr>
          <a:xfrm>
            <a:off x="4584699" y="3880495"/>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47" name="Google Shape;947;g31f684a12eb_2_389"/>
          <p:cNvSpPr txBox="1"/>
          <p:nvPr>
            <p:ph idx="14" type="body"/>
          </p:nvPr>
        </p:nvSpPr>
        <p:spPr>
          <a:xfrm>
            <a:off x="5429250" y="3880495"/>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48" name="Google Shape;948;g31f684a12eb_2_389"/>
          <p:cNvSpPr txBox="1"/>
          <p:nvPr>
            <p:ph idx="15" type="body"/>
          </p:nvPr>
        </p:nvSpPr>
        <p:spPr>
          <a:xfrm>
            <a:off x="4584699" y="4725898"/>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49" name="Google Shape;949;g31f684a12eb_2_389"/>
          <p:cNvSpPr txBox="1"/>
          <p:nvPr>
            <p:ph idx="16" type="body"/>
          </p:nvPr>
        </p:nvSpPr>
        <p:spPr>
          <a:xfrm>
            <a:off x="5429250" y="4725898"/>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50" name="Google Shape;950;g31f684a12eb_2_389"/>
          <p:cNvSpPr txBox="1"/>
          <p:nvPr>
            <p:ph idx="17" type="body"/>
          </p:nvPr>
        </p:nvSpPr>
        <p:spPr>
          <a:xfrm>
            <a:off x="4584699" y="5571303"/>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51" name="Google Shape;951;g31f684a12eb_2_389"/>
          <p:cNvSpPr txBox="1"/>
          <p:nvPr>
            <p:ph idx="18" type="body"/>
          </p:nvPr>
        </p:nvSpPr>
        <p:spPr>
          <a:xfrm>
            <a:off x="5429250" y="5571303"/>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p:cSld name="KC-Vertical-Answer">
    <p:bg>
      <p:bgPr>
        <a:solidFill>
          <a:schemeClr val="lt1"/>
        </a:solidFill>
      </p:bgPr>
    </p:bg>
    <p:spTree>
      <p:nvGrpSpPr>
        <p:cNvPr id="952" name="Shape 952"/>
        <p:cNvGrpSpPr/>
        <p:nvPr/>
      </p:nvGrpSpPr>
      <p:grpSpPr>
        <a:xfrm>
          <a:off x="0" y="0"/>
          <a:ext cx="0" cy="0"/>
          <a:chOff x="0" y="0"/>
          <a:chExt cx="0" cy="0"/>
        </a:xfrm>
      </p:grpSpPr>
      <p:grpSp>
        <p:nvGrpSpPr>
          <p:cNvPr id="953" name="Google Shape;953;g31f684a12eb_2_412"/>
          <p:cNvGrpSpPr/>
          <p:nvPr/>
        </p:nvGrpSpPr>
        <p:grpSpPr>
          <a:xfrm>
            <a:off x="0" y="1"/>
            <a:ext cx="12192000" cy="6858000"/>
            <a:chOff x="0" y="1"/>
            <a:chExt cx="12192000" cy="6858000"/>
          </a:xfrm>
        </p:grpSpPr>
        <p:sp>
          <p:nvSpPr>
            <p:cNvPr id="954" name="Google Shape;954;g31f684a12eb_2_412"/>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55" name="Google Shape;955;g31f684a12eb_2_412"/>
            <p:cNvSpPr/>
            <p:nvPr/>
          </p:nvSpPr>
          <p:spPr>
            <a:xfrm>
              <a:off x="4584699" y="1005354"/>
              <a:ext cx="7607301" cy="54293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pic>
          <p:nvPicPr>
            <p:cNvPr id="956" name="Google Shape;956;g31f684a12eb_2_412"/>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957" name="Google Shape;957;g31f684a12eb_2_41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958" name="Google Shape;958;g31f684a12eb_2_41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9" name="Google Shape;959;g31f684a12eb_2_412"/>
          <p:cNvSpPr txBox="1"/>
          <p:nvPr>
            <p:ph type="title"/>
          </p:nvPr>
        </p:nvSpPr>
        <p:spPr>
          <a:xfrm>
            <a:off x="179240" y="179881"/>
            <a:ext cx="4324394"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0" name="Google Shape;960;g31f684a12eb_2_412"/>
          <p:cNvSpPr txBox="1"/>
          <p:nvPr>
            <p:ph idx="1" type="body"/>
          </p:nvPr>
        </p:nvSpPr>
        <p:spPr>
          <a:xfrm>
            <a:off x="179239" y="1005356"/>
            <a:ext cx="4401650" cy="5429386"/>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800"/>
              <a:buFont typeface="Arial"/>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61" name="Google Shape;961;g31f684a12eb_2_412"/>
          <p:cNvSpPr txBox="1"/>
          <p:nvPr>
            <p:ph idx="2" type="subTitle"/>
          </p:nvPr>
        </p:nvSpPr>
        <p:spPr>
          <a:xfrm>
            <a:off x="4580888" y="1020685"/>
            <a:ext cx="7611111" cy="400050"/>
          </a:xfrm>
          <a:prstGeom prst="rect">
            <a:avLst/>
          </a:prstGeom>
          <a:solidFill>
            <a:schemeClr val="accent2"/>
          </a:solidFill>
          <a:ln>
            <a:noFill/>
          </a:ln>
        </p:spPr>
        <p:txBody>
          <a:bodyPr anchorCtr="0" anchor="t" bIns="45700" lIns="91425" spcFirstLastPara="1" rIns="91425" wrap="square" tIns="45700">
            <a:noAutofit/>
          </a:bodyPr>
          <a:lstStyle>
            <a:lvl1pPr lvl="0" algn="l">
              <a:lnSpc>
                <a:spcPct val="100000"/>
              </a:lnSpc>
              <a:spcBef>
                <a:spcPts val="500"/>
              </a:spcBef>
              <a:spcAft>
                <a:spcPts val="0"/>
              </a:spcAft>
              <a:buClr>
                <a:schemeClr val="dk2"/>
              </a:buClr>
              <a:buSzPts val="2000"/>
              <a:buNone/>
              <a:defRPr sz="2000"/>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962" name="Google Shape;962;g31f684a12eb_2_412"/>
          <p:cNvSpPr txBox="1"/>
          <p:nvPr>
            <p:ph idx="3" type="body"/>
          </p:nvPr>
        </p:nvSpPr>
        <p:spPr>
          <a:xfrm>
            <a:off x="4886326" y="1420597"/>
            <a:ext cx="7267614" cy="4955378"/>
          </a:xfrm>
          <a:prstGeom prst="rect">
            <a:avLst/>
          </a:prstGeom>
          <a:solidFill>
            <a:schemeClr val="lt1"/>
          </a:solidFill>
          <a:ln>
            <a:noFill/>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p:cSld name="QA-Horizontal">
    <p:bg>
      <p:bgPr>
        <a:solidFill>
          <a:schemeClr val="lt1"/>
        </a:solidFill>
      </p:bgPr>
    </p:bg>
    <p:spTree>
      <p:nvGrpSpPr>
        <p:cNvPr id="963" name="Shape 963"/>
        <p:cNvGrpSpPr/>
        <p:nvPr/>
      </p:nvGrpSpPr>
      <p:grpSpPr>
        <a:xfrm>
          <a:off x="0" y="0"/>
          <a:ext cx="0" cy="0"/>
          <a:chOff x="0" y="0"/>
          <a:chExt cx="0" cy="0"/>
        </a:xfrm>
      </p:grpSpPr>
      <p:grpSp>
        <p:nvGrpSpPr>
          <p:cNvPr id="964" name="Google Shape;964;g31f684a12eb_2_423"/>
          <p:cNvGrpSpPr/>
          <p:nvPr/>
        </p:nvGrpSpPr>
        <p:grpSpPr>
          <a:xfrm>
            <a:off x="0" y="1"/>
            <a:ext cx="12192000" cy="6858000"/>
            <a:chOff x="0" y="1"/>
            <a:chExt cx="12192000" cy="6858000"/>
          </a:xfrm>
        </p:grpSpPr>
        <p:sp>
          <p:nvSpPr>
            <p:cNvPr id="965" name="Google Shape;965;g31f684a12eb_2_423"/>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966" name="Google Shape;966;g31f684a12eb_2_423"/>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967" name="Google Shape;967;g31f684a12eb_2_42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F1F3F3"/>
                  </a:solidFill>
                  <a:latin typeface="Arial"/>
                  <a:ea typeface="Arial"/>
                  <a:cs typeface="Arial"/>
                  <a:sym typeface="Arial"/>
                </a:rPr>
                <a:t>© 2022, Amazon Web Services, Inc. or its affiliates. All rights reserved.</a:t>
              </a:r>
              <a:endParaRPr/>
            </a:p>
          </p:txBody>
        </p:sp>
      </p:grpSp>
      <p:sp>
        <p:nvSpPr>
          <p:cNvPr id="968" name="Google Shape;968;g31f684a12eb_2_42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F1F3F3"/>
                </a:solidFill>
                <a:latin typeface="Arial"/>
                <a:ea typeface="Arial"/>
                <a:cs typeface="Arial"/>
                <a:sym typeface="Arial"/>
              </a:defRPr>
            </a:lvl1pPr>
            <a:lvl2pPr indent="0" lvl="1" marL="0" algn="r">
              <a:spcBef>
                <a:spcPts val="0"/>
              </a:spcBef>
              <a:buNone/>
              <a:defRPr sz="1100">
                <a:solidFill>
                  <a:srgbClr val="F1F3F3"/>
                </a:solidFill>
                <a:latin typeface="Arial"/>
                <a:ea typeface="Arial"/>
                <a:cs typeface="Arial"/>
                <a:sym typeface="Arial"/>
              </a:defRPr>
            </a:lvl2pPr>
            <a:lvl3pPr indent="0" lvl="2" marL="0" algn="r">
              <a:spcBef>
                <a:spcPts val="0"/>
              </a:spcBef>
              <a:buNone/>
              <a:defRPr sz="1100">
                <a:solidFill>
                  <a:srgbClr val="F1F3F3"/>
                </a:solidFill>
                <a:latin typeface="Arial"/>
                <a:ea typeface="Arial"/>
                <a:cs typeface="Arial"/>
                <a:sym typeface="Arial"/>
              </a:defRPr>
            </a:lvl3pPr>
            <a:lvl4pPr indent="0" lvl="3" marL="0" algn="r">
              <a:spcBef>
                <a:spcPts val="0"/>
              </a:spcBef>
              <a:buNone/>
              <a:defRPr sz="1100">
                <a:solidFill>
                  <a:srgbClr val="F1F3F3"/>
                </a:solidFill>
                <a:latin typeface="Arial"/>
                <a:ea typeface="Arial"/>
                <a:cs typeface="Arial"/>
                <a:sym typeface="Arial"/>
              </a:defRPr>
            </a:lvl4pPr>
            <a:lvl5pPr indent="0" lvl="4" marL="0" algn="r">
              <a:spcBef>
                <a:spcPts val="0"/>
              </a:spcBef>
              <a:buNone/>
              <a:defRPr sz="1100">
                <a:solidFill>
                  <a:srgbClr val="F1F3F3"/>
                </a:solidFill>
                <a:latin typeface="Arial"/>
                <a:ea typeface="Arial"/>
                <a:cs typeface="Arial"/>
                <a:sym typeface="Arial"/>
              </a:defRPr>
            </a:lvl5pPr>
            <a:lvl6pPr indent="0" lvl="5" marL="0" algn="r">
              <a:spcBef>
                <a:spcPts val="0"/>
              </a:spcBef>
              <a:buNone/>
              <a:defRPr sz="1100">
                <a:solidFill>
                  <a:srgbClr val="F1F3F3"/>
                </a:solidFill>
                <a:latin typeface="Arial"/>
                <a:ea typeface="Arial"/>
                <a:cs typeface="Arial"/>
                <a:sym typeface="Arial"/>
              </a:defRPr>
            </a:lvl6pPr>
            <a:lvl7pPr indent="0" lvl="6" marL="0" algn="r">
              <a:spcBef>
                <a:spcPts val="0"/>
              </a:spcBef>
              <a:buNone/>
              <a:defRPr sz="1100">
                <a:solidFill>
                  <a:srgbClr val="F1F3F3"/>
                </a:solidFill>
                <a:latin typeface="Arial"/>
                <a:ea typeface="Arial"/>
                <a:cs typeface="Arial"/>
                <a:sym typeface="Arial"/>
              </a:defRPr>
            </a:lvl7pPr>
            <a:lvl8pPr indent="0" lvl="7" marL="0" algn="r">
              <a:spcBef>
                <a:spcPts val="0"/>
              </a:spcBef>
              <a:buNone/>
              <a:defRPr sz="1100">
                <a:solidFill>
                  <a:srgbClr val="F1F3F3"/>
                </a:solidFill>
                <a:latin typeface="Arial"/>
                <a:ea typeface="Arial"/>
                <a:cs typeface="Arial"/>
                <a:sym typeface="Arial"/>
              </a:defRPr>
            </a:lvl8pPr>
            <a:lvl9pPr indent="0" lvl="8" marL="0" algn="r">
              <a:spcBef>
                <a:spcPts val="0"/>
              </a:spcBef>
              <a:buNone/>
              <a:defRPr sz="1100">
                <a:solidFill>
                  <a:srgbClr val="F1F3F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9" name="Google Shape;969;g31f684a12eb_2_423"/>
          <p:cNvSpPr txBox="1"/>
          <p:nvPr>
            <p:ph type="title"/>
          </p:nvPr>
        </p:nvSpPr>
        <p:spPr>
          <a:xfrm>
            <a:off x="179240" y="179881"/>
            <a:ext cx="11774410"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0" name="Google Shape;970;g31f684a12eb_2_423"/>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71" name="Google Shape;971;g31f684a12eb_2_423"/>
          <p:cNvSpPr txBox="1"/>
          <p:nvPr>
            <p:ph idx="2" type="body"/>
          </p:nvPr>
        </p:nvSpPr>
        <p:spPr>
          <a:xfrm>
            <a:off x="5651500" y="1185497"/>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72" name="Google Shape;972;g31f684a12eb_2_423"/>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73" name="Google Shape;973;g31f684a12eb_2_423"/>
          <p:cNvSpPr txBox="1"/>
          <p:nvPr>
            <p:ph idx="4" type="body"/>
          </p:nvPr>
        </p:nvSpPr>
        <p:spPr>
          <a:xfrm>
            <a:off x="5651499" y="2526456"/>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74" name="Google Shape;974;g31f684a12eb_2_423"/>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75" name="Google Shape;975;g31f684a12eb_2_423"/>
          <p:cNvSpPr txBox="1"/>
          <p:nvPr>
            <p:ph idx="6" type="body"/>
          </p:nvPr>
        </p:nvSpPr>
        <p:spPr>
          <a:xfrm>
            <a:off x="5651499" y="3883100"/>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76" name="Google Shape;976;g31f684a12eb_2_423"/>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77" name="Google Shape;977;g31f684a12eb_2_423"/>
          <p:cNvSpPr txBox="1"/>
          <p:nvPr>
            <p:ph idx="8" type="body"/>
          </p:nvPr>
        </p:nvSpPr>
        <p:spPr>
          <a:xfrm>
            <a:off x="5651498" y="5239557"/>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p:cSld name="KC-Horizontal-Question">
    <p:bg>
      <p:bgPr>
        <a:solidFill>
          <a:schemeClr val="lt1"/>
        </a:solidFill>
      </p:bgPr>
    </p:bg>
    <p:spTree>
      <p:nvGrpSpPr>
        <p:cNvPr id="978" name="Shape 978"/>
        <p:cNvGrpSpPr/>
        <p:nvPr/>
      </p:nvGrpSpPr>
      <p:grpSpPr>
        <a:xfrm>
          <a:off x="0" y="0"/>
          <a:ext cx="0" cy="0"/>
          <a:chOff x="0" y="0"/>
          <a:chExt cx="0" cy="0"/>
        </a:xfrm>
      </p:grpSpPr>
      <p:grpSp>
        <p:nvGrpSpPr>
          <p:cNvPr id="979" name="Google Shape;979;g31f684a12eb_2_438"/>
          <p:cNvGrpSpPr/>
          <p:nvPr/>
        </p:nvGrpSpPr>
        <p:grpSpPr>
          <a:xfrm>
            <a:off x="0" y="0"/>
            <a:ext cx="12192000" cy="6858000"/>
            <a:chOff x="0" y="0"/>
            <a:chExt cx="12192000" cy="6858000"/>
          </a:xfrm>
        </p:grpSpPr>
        <p:sp>
          <p:nvSpPr>
            <p:cNvPr id="980" name="Google Shape;980;g31f684a12eb_2_438"/>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81" name="Google Shape;981;g31f684a12eb_2_438"/>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982" name="Google Shape;982;g31f684a12eb_2_438"/>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983" name="Google Shape;983;g31f684a12eb_2_43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984" name="Google Shape;984;g31f684a12eb_2_43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5" name="Google Shape;985;g31f684a12eb_2_438"/>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6" name="Google Shape;986;g31f684a12eb_2_438"/>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87" name="Google Shape;987;g31f684a12eb_2_438"/>
          <p:cNvSpPr txBox="1"/>
          <p:nvPr>
            <p:ph idx="2" type="subTitle"/>
          </p:nvPr>
        </p:nvSpPr>
        <p:spPr>
          <a:xfrm>
            <a:off x="0" y="2109788"/>
            <a:ext cx="887413" cy="317500"/>
          </a:xfrm>
          <a:prstGeom prst="rect">
            <a:avLst/>
          </a:prstGeom>
          <a:solidFill>
            <a:schemeClr val="accent2"/>
          </a:solidFill>
          <a:ln>
            <a:noFill/>
          </a:ln>
        </p:spPr>
        <p:txBody>
          <a:bodyPr anchorCtr="0" anchor="t" bIns="45700" lIns="0" spcFirstLastPara="1" rIns="0" wrap="square" tIns="45700">
            <a:noAutofit/>
          </a:bodyPr>
          <a:lstStyle>
            <a:lvl1pPr lvl="0" algn="ctr">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988" name="Google Shape;988;g31f684a12eb_2_438"/>
          <p:cNvSpPr txBox="1"/>
          <p:nvPr>
            <p:ph idx="3" type="subTitle"/>
          </p:nvPr>
        </p:nvSpPr>
        <p:spPr>
          <a:xfrm>
            <a:off x="907950" y="2109788"/>
            <a:ext cx="11284050" cy="317500"/>
          </a:xfrm>
          <a:prstGeom prst="rect">
            <a:avLst/>
          </a:prstGeom>
          <a:solidFill>
            <a:schemeClr val="accent2"/>
          </a:solidFill>
          <a:ln>
            <a:noFill/>
          </a:ln>
        </p:spPr>
        <p:txBody>
          <a:bodyPr anchorCtr="0" anchor="t" bIns="45700" lIns="91425" spcFirstLastPara="1" rIns="0" wrap="square" tIns="45700">
            <a:noAutofit/>
          </a:bodyPr>
          <a:lstStyle>
            <a:lvl1pPr lvl="0" algn="l">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989" name="Google Shape;989;g31f684a12eb_2_438"/>
          <p:cNvSpPr txBox="1"/>
          <p:nvPr>
            <p:ph idx="4" type="body"/>
          </p:nvPr>
        </p:nvSpPr>
        <p:spPr>
          <a:xfrm>
            <a:off x="1" y="2427252"/>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0" name="Google Shape;990;g31f684a12eb_2_438"/>
          <p:cNvSpPr txBox="1"/>
          <p:nvPr>
            <p:ph idx="5" type="body"/>
          </p:nvPr>
        </p:nvSpPr>
        <p:spPr>
          <a:xfrm>
            <a:off x="907950" y="2427252"/>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1" name="Google Shape;991;g31f684a12eb_2_438"/>
          <p:cNvSpPr txBox="1"/>
          <p:nvPr>
            <p:ph idx="6" type="body"/>
          </p:nvPr>
        </p:nvSpPr>
        <p:spPr>
          <a:xfrm>
            <a:off x="1" y="3100734"/>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2" name="Google Shape;992;g31f684a12eb_2_438"/>
          <p:cNvSpPr txBox="1"/>
          <p:nvPr>
            <p:ph idx="7" type="body"/>
          </p:nvPr>
        </p:nvSpPr>
        <p:spPr>
          <a:xfrm>
            <a:off x="907950" y="3100734"/>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3" name="Google Shape;993;g31f684a12eb_2_438"/>
          <p:cNvSpPr txBox="1"/>
          <p:nvPr>
            <p:ph idx="8" type="body"/>
          </p:nvPr>
        </p:nvSpPr>
        <p:spPr>
          <a:xfrm>
            <a:off x="1" y="3774216"/>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4" name="Google Shape;994;g31f684a12eb_2_438"/>
          <p:cNvSpPr txBox="1"/>
          <p:nvPr>
            <p:ph idx="9" type="body"/>
          </p:nvPr>
        </p:nvSpPr>
        <p:spPr>
          <a:xfrm>
            <a:off x="907950" y="3774216"/>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5" name="Google Shape;995;g31f684a12eb_2_438"/>
          <p:cNvSpPr txBox="1"/>
          <p:nvPr>
            <p:ph idx="13" type="body"/>
          </p:nvPr>
        </p:nvSpPr>
        <p:spPr>
          <a:xfrm>
            <a:off x="1" y="4447698"/>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6" name="Google Shape;996;g31f684a12eb_2_438"/>
          <p:cNvSpPr txBox="1"/>
          <p:nvPr>
            <p:ph idx="14" type="body"/>
          </p:nvPr>
        </p:nvSpPr>
        <p:spPr>
          <a:xfrm>
            <a:off x="907950" y="4447698"/>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7" name="Google Shape;997;g31f684a12eb_2_438"/>
          <p:cNvSpPr txBox="1"/>
          <p:nvPr>
            <p:ph idx="15" type="body"/>
          </p:nvPr>
        </p:nvSpPr>
        <p:spPr>
          <a:xfrm>
            <a:off x="1" y="5121180"/>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8" name="Google Shape;998;g31f684a12eb_2_438"/>
          <p:cNvSpPr txBox="1"/>
          <p:nvPr>
            <p:ph idx="16" type="body"/>
          </p:nvPr>
        </p:nvSpPr>
        <p:spPr>
          <a:xfrm>
            <a:off x="907950" y="5121180"/>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99" name="Google Shape;999;g31f684a12eb_2_438"/>
          <p:cNvSpPr txBox="1"/>
          <p:nvPr>
            <p:ph idx="17" type="body"/>
          </p:nvPr>
        </p:nvSpPr>
        <p:spPr>
          <a:xfrm>
            <a:off x="1" y="5794664"/>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00" name="Google Shape;1000;g31f684a12eb_2_438"/>
          <p:cNvSpPr txBox="1"/>
          <p:nvPr>
            <p:ph idx="18" type="body"/>
          </p:nvPr>
        </p:nvSpPr>
        <p:spPr>
          <a:xfrm>
            <a:off x="907950" y="5794664"/>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p:cSld name="KC-Horizontal-Answer">
    <p:bg>
      <p:bgPr>
        <a:solidFill>
          <a:schemeClr val="lt1"/>
        </a:solidFill>
      </p:bgPr>
    </p:bg>
    <p:spTree>
      <p:nvGrpSpPr>
        <p:cNvPr id="1001" name="Shape 1001"/>
        <p:cNvGrpSpPr/>
        <p:nvPr/>
      </p:nvGrpSpPr>
      <p:grpSpPr>
        <a:xfrm>
          <a:off x="0" y="0"/>
          <a:ext cx="0" cy="0"/>
          <a:chOff x="0" y="0"/>
          <a:chExt cx="0" cy="0"/>
        </a:xfrm>
      </p:grpSpPr>
      <p:grpSp>
        <p:nvGrpSpPr>
          <p:cNvPr id="1002" name="Google Shape;1002;g31f684a12eb_2_461"/>
          <p:cNvGrpSpPr/>
          <p:nvPr/>
        </p:nvGrpSpPr>
        <p:grpSpPr>
          <a:xfrm>
            <a:off x="0" y="0"/>
            <a:ext cx="12192000" cy="6858000"/>
            <a:chOff x="0" y="0"/>
            <a:chExt cx="12192000" cy="6858000"/>
          </a:xfrm>
        </p:grpSpPr>
        <p:sp>
          <p:nvSpPr>
            <p:cNvPr id="1003" name="Google Shape;1003;g31f684a12eb_2_461"/>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04" name="Google Shape;1004;g31f684a12eb_2_461"/>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005" name="Google Shape;1005;g31f684a12eb_2_461"/>
            <p:cNvPicPr preferRelativeResize="0"/>
            <p:nvPr/>
          </p:nvPicPr>
          <p:blipFill rotWithShape="1">
            <a:blip r:embed="rId2">
              <a:alphaModFix/>
            </a:blip>
            <a:srcRect b="0" l="0" r="0" t="0"/>
            <a:stretch/>
          </p:blipFill>
          <p:spPr>
            <a:xfrm>
              <a:off x="11536233" y="252740"/>
              <a:ext cx="366979" cy="219456"/>
            </a:xfrm>
            <a:prstGeom prst="rect">
              <a:avLst/>
            </a:prstGeom>
            <a:noFill/>
            <a:ln>
              <a:noFill/>
            </a:ln>
          </p:spPr>
        </p:pic>
        <p:sp>
          <p:nvSpPr>
            <p:cNvPr id="1006" name="Google Shape;1006;g31f684a12eb_2_46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grpSp>
      <p:sp>
        <p:nvSpPr>
          <p:cNvPr id="1007" name="Google Shape;1007;g31f684a12eb_2_46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8" name="Google Shape;1008;g31f684a12eb_2_461"/>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9" name="Google Shape;1009;g31f684a12eb_2_461"/>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10" name="Google Shape;1010;g31f684a12eb_2_461"/>
          <p:cNvSpPr txBox="1"/>
          <p:nvPr>
            <p:ph idx="2" type="subTitle"/>
          </p:nvPr>
        </p:nvSpPr>
        <p:spPr>
          <a:xfrm>
            <a:off x="0" y="2114550"/>
            <a:ext cx="12192000" cy="400050"/>
          </a:xfrm>
          <a:prstGeom prst="rect">
            <a:avLst/>
          </a:prstGeom>
          <a:solidFill>
            <a:schemeClr val="accent2"/>
          </a:solidFill>
          <a:ln>
            <a:noFill/>
          </a:ln>
        </p:spPr>
        <p:txBody>
          <a:bodyPr anchorCtr="0" anchor="t" bIns="45700" lIns="228600" spcFirstLastPara="1" rIns="91425" wrap="square" tIns="45700">
            <a:noAutofit/>
          </a:bodyPr>
          <a:lstStyle>
            <a:lvl1pPr lvl="0" algn="l">
              <a:lnSpc>
                <a:spcPct val="100000"/>
              </a:lnSpc>
              <a:spcBef>
                <a:spcPts val="500"/>
              </a:spcBef>
              <a:spcAft>
                <a:spcPts val="0"/>
              </a:spcAft>
              <a:buClr>
                <a:schemeClr val="dk2"/>
              </a:buClr>
              <a:buSzPts val="2000"/>
              <a:buNone/>
              <a:defRPr sz="2000"/>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1011" name="Google Shape;1011;g31f684a12eb_2_461"/>
          <p:cNvSpPr txBox="1"/>
          <p:nvPr>
            <p:ph idx="3" type="body"/>
          </p:nvPr>
        </p:nvSpPr>
        <p:spPr>
          <a:xfrm>
            <a:off x="907950" y="2427252"/>
            <a:ext cx="11245989" cy="4007816"/>
          </a:xfrm>
          <a:prstGeom prst="rect">
            <a:avLst/>
          </a:prstGeom>
          <a:solidFill>
            <a:schemeClr val="lt1"/>
          </a:solidFill>
          <a:ln>
            <a:noFill/>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1012" name="Shape 1012"/>
        <p:cNvGrpSpPr/>
        <p:nvPr/>
      </p:nvGrpSpPr>
      <p:grpSpPr>
        <a:xfrm>
          <a:off x="0" y="0"/>
          <a:ext cx="0" cy="0"/>
          <a:chOff x="0" y="0"/>
          <a:chExt cx="0" cy="0"/>
        </a:xfrm>
      </p:grpSpPr>
      <p:sp>
        <p:nvSpPr>
          <p:cNvPr id="1013" name="Google Shape;1013;g31f684a12eb_2_47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014" name="Google Shape;1014;g31f684a12eb_2_47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5" name="Google Shape;1015;g31f684a12eb_2_472"/>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6" name="Google Shape;1016;g31f684a12eb_2_472"/>
          <p:cNvSpPr txBox="1"/>
          <p:nvPr>
            <p:ph idx="1" type="body"/>
          </p:nvPr>
        </p:nvSpPr>
        <p:spPr>
          <a:xfrm rot="5400000">
            <a:off x="3490721" y="-2021934"/>
            <a:ext cx="5389244" cy="1149925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500"/>
              </a:spcBef>
              <a:spcAft>
                <a:spcPts val="0"/>
              </a:spcAft>
              <a:buClr>
                <a:schemeClr val="dk2"/>
              </a:buClr>
              <a:buSzPts val="2000"/>
              <a:buChar char="•"/>
              <a:defRPr sz="20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30200" lvl="3" marL="1828800" algn="l">
              <a:lnSpc>
                <a:spcPct val="100000"/>
              </a:lnSpc>
              <a:spcBef>
                <a:spcPts val="500"/>
              </a:spcBef>
              <a:spcAft>
                <a:spcPts val="0"/>
              </a:spcAft>
              <a:buClr>
                <a:schemeClr val="dk2"/>
              </a:buClr>
              <a:buSzPts val="1600"/>
              <a:buChar char="•"/>
              <a:defRPr sz="1600">
                <a:solidFill>
                  <a:schemeClr val="dk2"/>
                </a:solidFill>
              </a:defRPr>
            </a:lvl4pPr>
            <a:lvl5pPr indent="-330200" lvl="4" marL="2286000" algn="l">
              <a:lnSpc>
                <a:spcPct val="100000"/>
              </a:lnSpc>
              <a:spcBef>
                <a:spcPts val="500"/>
              </a:spcBef>
              <a:spcAft>
                <a:spcPts val="0"/>
              </a:spcAft>
              <a:buClr>
                <a:schemeClr val="dk2"/>
              </a:buClr>
              <a:buSzPts val="1600"/>
              <a:buChar char="•"/>
              <a:defRPr sz="1600">
                <a:solidFill>
                  <a:schemeClr val="dk2"/>
                </a:solidFill>
              </a:defRPr>
            </a:lvl5pPr>
            <a:lvl6pPr indent="-342900" lvl="5" marL="2743200" algn="l">
              <a:lnSpc>
                <a:spcPct val="100000"/>
              </a:lnSpc>
              <a:spcBef>
                <a:spcPts val="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17" name="Google Shape;1017;g31f684a12eb_2_47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1018" name="Shape 1018"/>
        <p:cNvGrpSpPr/>
        <p:nvPr/>
      </p:nvGrpSpPr>
      <p:grpSpPr>
        <a:xfrm>
          <a:off x="0" y="0"/>
          <a:ext cx="0" cy="0"/>
          <a:chOff x="0" y="0"/>
          <a:chExt cx="0" cy="0"/>
        </a:xfrm>
      </p:grpSpPr>
      <p:sp>
        <p:nvSpPr>
          <p:cNvPr id="1019" name="Google Shape;1019;g31f684a12eb_2_47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32F3E"/>
                </a:solidFill>
                <a:latin typeface="Arial"/>
                <a:ea typeface="Arial"/>
                <a:cs typeface="Arial"/>
                <a:sym typeface="Arial"/>
              </a:rPr>
              <a:t>© 2022, Amazon Web Services, Inc. or its affiliates. All rights reserved.</a:t>
            </a:r>
            <a:endParaRPr/>
          </a:p>
        </p:txBody>
      </p:sp>
      <p:sp>
        <p:nvSpPr>
          <p:cNvPr id="1020" name="Google Shape;1020;g31f684a12eb_2_47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32F3E"/>
                </a:solidFill>
                <a:latin typeface="Arial"/>
                <a:ea typeface="Arial"/>
                <a:cs typeface="Arial"/>
                <a:sym typeface="Arial"/>
              </a:defRPr>
            </a:lvl1pPr>
            <a:lvl2pPr indent="0" lvl="1" marL="0" algn="r">
              <a:spcBef>
                <a:spcPts val="0"/>
              </a:spcBef>
              <a:buNone/>
              <a:defRPr sz="1100">
                <a:solidFill>
                  <a:srgbClr val="232F3E"/>
                </a:solidFill>
                <a:latin typeface="Arial"/>
                <a:ea typeface="Arial"/>
                <a:cs typeface="Arial"/>
                <a:sym typeface="Arial"/>
              </a:defRPr>
            </a:lvl2pPr>
            <a:lvl3pPr indent="0" lvl="2" marL="0" algn="r">
              <a:spcBef>
                <a:spcPts val="0"/>
              </a:spcBef>
              <a:buNone/>
              <a:defRPr sz="1100">
                <a:solidFill>
                  <a:srgbClr val="232F3E"/>
                </a:solidFill>
                <a:latin typeface="Arial"/>
                <a:ea typeface="Arial"/>
                <a:cs typeface="Arial"/>
                <a:sym typeface="Arial"/>
              </a:defRPr>
            </a:lvl3pPr>
            <a:lvl4pPr indent="0" lvl="3" marL="0" algn="r">
              <a:spcBef>
                <a:spcPts val="0"/>
              </a:spcBef>
              <a:buNone/>
              <a:defRPr sz="1100">
                <a:solidFill>
                  <a:srgbClr val="232F3E"/>
                </a:solidFill>
                <a:latin typeface="Arial"/>
                <a:ea typeface="Arial"/>
                <a:cs typeface="Arial"/>
                <a:sym typeface="Arial"/>
              </a:defRPr>
            </a:lvl4pPr>
            <a:lvl5pPr indent="0" lvl="4" marL="0" algn="r">
              <a:spcBef>
                <a:spcPts val="0"/>
              </a:spcBef>
              <a:buNone/>
              <a:defRPr sz="1100">
                <a:solidFill>
                  <a:srgbClr val="232F3E"/>
                </a:solidFill>
                <a:latin typeface="Arial"/>
                <a:ea typeface="Arial"/>
                <a:cs typeface="Arial"/>
                <a:sym typeface="Arial"/>
              </a:defRPr>
            </a:lvl5pPr>
            <a:lvl6pPr indent="0" lvl="5" marL="0" algn="r">
              <a:spcBef>
                <a:spcPts val="0"/>
              </a:spcBef>
              <a:buNone/>
              <a:defRPr sz="1100">
                <a:solidFill>
                  <a:srgbClr val="232F3E"/>
                </a:solidFill>
                <a:latin typeface="Arial"/>
                <a:ea typeface="Arial"/>
                <a:cs typeface="Arial"/>
                <a:sym typeface="Arial"/>
              </a:defRPr>
            </a:lvl6pPr>
            <a:lvl7pPr indent="0" lvl="6" marL="0" algn="r">
              <a:spcBef>
                <a:spcPts val="0"/>
              </a:spcBef>
              <a:buNone/>
              <a:defRPr sz="1100">
                <a:solidFill>
                  <a:srgbClr val="232F3E"/>
                </a:solidFill>
                <a:latin typeface="Arial"/>
                <a:ea typeface="Arial"/>
                <a:cs typeface="Arial"/>
                <a:sym typeface="Arial"/>
              </a:defRPr>
            </a:lvl7pPr>
            <a:lvl8pPr indent="0" lvl="7" marL="0" algn="r">
              <a:spcBef>
                <a:spcPts val="0"/>
              </a:spcBef>
              <a:buNone/>
              <a:defRPr sz="1100">
                <a:solidFill>
                  <a:srgbClr val="232F3E"/>
                </a:solidFill>
                <a:latin typeface="Arial"/>
                <a:ea typeface="Arial"/>
                <a:cs typeface="Arial"/>
                <a:sym typeface="Arial"/>
              </a:defRPr>
            </a:lvl8pPr>
            <a:lvl9pPr indent="0" lvl="8" marL="0" algn="r">
              <a:spcBef>
                <a:spcPts val="0"/>
              </a:spcBef>
              <a:buNone/>
              <a:defRPr sz="1100">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1" name="Google Shape;1021;g31f684a12eb_2_478"/>
          <p:cNvSpPr txBox="1"/>
          <p:nvPr>
            <p:ph type="title"/>
          </p:nvPr>
        </p:nvSpPr>
        <p:spPr>
          <a:xfrm rot="5400000">
            <a:off x="8324028"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2" name="Google Shape;1022;g31f684a12eb_2_478"/>
          <p:cNvSpPr txBox="1"/>
          <p:nvPr>
            <p:ph idx="1" type="body"/>
          </p:nvPr>
        </p:nvSpPr>
        <p:spPr>
          <a:xfrm rot="5400000">
            <a:off x="2530084" y="-1856675"/>
            <a:ext cx="6127095" cy="1045574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500"/>
              </a:spcBef>
              <a:spcAft>
                <a:spcPts val="0"/>
              </a:spcAft>
              <a:buClr>
                <a:schemeClr val="dk2"/>
              </a:buClr>
              <a:buSzPts val="2000"/>
              <a:buChar char="•"/>
              <a:defRPr sz="20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30200" lvl="3" marL="1828800" algn="l">
              <a:lnSpc>
                <a:spcPct val="100000"/>
              </a:lnSpc>
              <a:spcBef>
                <a:spcPts val="500"/>
              </a:spcBef>
              <a:spcAft>
                <a:spcPts val="0"/>
              </a:spcAft>
              <a:buClr>
                <a:schemeClr val="dk2"/>
              </a:buClr>
              <a:buSzPts val="1600"/>
              <a:buChar char="•"/>
              <a:defRPr sz="1600">
                <a:solidFill>
                  <a:schemeClr val="dk2"/>
                </a:solidFill>
              </a:defRPr>
            </a:lvl4pPr>
            <a:lvl5pPr indent="-330200" lvl="4" marL="2286000" algn="l">
              <a:lnSpc>
                <a:spcPct val="100000"/>
              </a:lnSpc>
              <a:spcBef>
                <a:spcPts val="500"/>
              </a:spcBef>
              <a:spcAft>
                <a:spcPts val="0"/>
              </a:spcAft>
              <a:buClr>
                <a:schemeClr val="dk2"/>
              </a:buClr>
              <a:buSzPts val="1600"/>
              <a:buChar char="•"/>
              <a:defRPr sz="1600">
                <a:solidFill>
                  <a:schemeClr val="dk2"/>
                </a:solidFill>
              </a:defRPr>
            </a:lvl5pPr>
            <a:lvl6pPr indent="-342900" lvl="5" marL="2743200" algn="l">
              <a:lnSpc>
                <a:spcPct val="100000"/>
              </a:lnSpc>
              <a:spcBef>
                <a:spcPts val="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023" name="Google Shape;1023;g31f684a12eb_2_478"/>
          <p:cNvSpPr/>
          <p:nvPr/>
        </p:nvSpPr>
        <p:spPr>
          <a:xfrm rot="5400000">
            <a:off x="7803983" y="3371504"/>
            <a:ext cx="60807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24" name="Shape 1024"/>
        <p:cNvGrpSpPr/>
        <p:nvPr/>
      </p:nvGrpSpPr>
      <p:grpSpPr>
        <a:xfrm>
          <a:off x="0" y="0"/>
          <a:ext cx="0" cy="0"/>
          <a:chOff x="0" y="0"/>
          <a:chExt cx="0" cy="0"/>
        </a:xfrm>
      </p:grpSpPr>
      <p:pic>
        <p:nvPicPr>
          <p:cNvPr id="1025" name="Google Shape;1025;g31f684a12eb_2_484"/>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1026" name="Google Shape;1026;g31f684a12eb_2_484"/>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7" name="Google Shape;1027;g31f684a12eb_2_484"/>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100000"/>
              </a:lnSpc>
              <a:spcBef>
                <a:spcPts val="600"/>
              </a:spcBef>
              <a:spcAft>
                <a:spcPts val="0"/>
              </a:spcAft>
              <a:buClr>
                <a:schemeClr val="lt1"/>
              </a:buClr>
              <a:buSzPts val="2400"/>
              <a:buChar char="•"/>
              <a:defRPr>
                <a:solidFill>
                  <a:schemeClr val="lt1"/>
                </a:solidFill>
              </a:defRPr>
            </a:lvl2pPr>
            <a:lvl3pPr indent="-355600" lvl="2" marL="1371600" algn="l">
              <a:lnSpc>
                <a:spcPct val="100000"/>
              </a:lnSpc>
              <a:spcBef>
                <a:spcPts val="600"/>
              </a:spcBef>
              <a:spcAft>
                <a:spcPts val="0"/>
              </a:spcAft>
              <a:buClr>
                <a:schemeClr val="lt1"/>
              </a:buClr>
              <a:buSzPts val="2000"/>
              <a:buChar char="•"/>
              <a:defRPr>
                <a:solidFill>
                  <a:schemeClr val="lt1"/>
                </a:solidFill>
              </a:defRPr>
            </a:lvl3pPr>
            <a:lvl4pPr indent="-342900" lvl="3" marL="1828800" algn="l">
              <a:lnSpc>
                <a:spcPct val="100000"/>
              </a:lnSpc>
              <a:spcBef>
                <a:spcPts val="600"/>
              </a:spcBef>
              <a:spcAft>
                <a:spcPts val="0"/>
              </a:spcAft>
              <a:buClr>
                <a:schemeClr val="lt1"/>
              </a:buClr>
              <a:buSzPts val="1800"/>
              <a:buChar char="•"/>
              <a:defRPr>
                <a:solidFill>
                  <a:schemeClr val="lt1"/>
                </a:solidFill>
              </a:defRPr>
            </a:lvl4pPr>
            <a:lvl5pPr indent="-342900" lvl="4" marL="2286000" algn="l">
              <a:lnSpc>
                <a:spcPct val="100000"/>
              </a:lnSpc>
              <a:spcBef>
                <a:spcPts val="600"/>
              </a:spcBef>
              <a:spcAft>
                <a:spcPts val="0"/>
              </a:spcAft>
              <a:buClr>
                <a:schemeClr val="lt1"/>
              </a:buClr>
              <a:buSzPts val="1800"/>
              <a:buChar char="•"/>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pic>
        <p:nvPicPr>
          <p:cNvPr id="1028" name="Google Shape;1028;g31f684a12eb_2_484"/>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1" Type="http://schemas.openxmlformats.org/officeDocument/2006/relationships/image" Target="../media/image2.png"/><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33" Type="http://schemas.openxmlformats.org/officeDocument/2006/relationships/slideLayout" Target="../slideLayouts/slideLayout31.xml"/><Relationship Id="rId32" Type="http://schemas.openxmlformats.org/officeDocument/2006/relationships/slideLayout" Target="../slideLayouts/slideLayout30.xml"/><Relationship Id="rId35" Type="http://schemas.openxmlformats.org/officeDocument/2006/relationships/slideLayout" Target="../slideLayouts/slideLayout33.xml"/><Relationship Id="rId34" Type="http://schemas.openxmlformats.org/officeDocument/2006/relationships/slideLayout" Target="../slideLayouts/slideLayout32.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29" Type="http://schemas.openxmlformats.org/officeDocument/2006/relationships/slideLayout" Target="../slideLayouts/slideLayout27.xml"/><Relationship Id="rId51" Type="http://schemas.openxmlformats.org/officeDocument/2006/relationships/slideLayout" Target="../slideLayouts/slideLayout49.xml"/><Relationship Id="rId50" Type="http://schemas.openxmlformats.org/officeDocument/2006/relationships/slideLayout" Target="../slideLayouts/slideLayout48.xml"/><Relationship Id="rId53" Type="http://schemas.openxmlformats.org/officeDocument/2006/relationships/slideLayout" Target="../slideLayouts/slideLayout51.xml"/><Relationship Id="rId52" Type="http://schemas.openxmlformats.org/officeDocument/2006/relationships/slideLayout" Target="../slideLayouts/slideLayout50.xml"/><Relationship Id="rId11" Type="http://schemas.openxmlformats.org/officeDocument/2006/relationships/slideLayout" Target="../slideLayouts/slideLayout9.xml"/><Relationship Id="rId55" Type="http://schemas.openxmlformats.org/officeDocument/2006/relationships/slideLayout" Target="../slideLayouts/slideLayout53.xml"/><Relationship Id="rId10" Type="http://schemas.openxmlformats.org/officeDocument/2006/relationships/slideLayout" Target="../slideLayouts/slideLayout8.xml"/><Relationship Id="rId54" Type="http://schemas.openxmlformats.org/officeDocument/2006/relationships/slideLayout" Target="../slideLayouts/slideLayout52.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56" Type="http://schemas.openxmlformats.org/officeDocument/2006/relationships/theme" Target="../theme/theme4.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image" Target="../media/image2.png"/><Relationship Id="rId2" Type="http://schemas.openxmlformats.org/officeDocument/2006/relationships/image" Target="../media/image11.png"/><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slideLayout" Target="../slideLayouts/slideLayout104.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55" Type="http://schemas.openxmlformats.org/officeDocument/2006/relationships/theme" Target="../theme/theme1.xml"/><Relationship Id="rId10" Type="http://schemas.openxmlformats.org/officeDocument/2006/relationships/slideLayout" Target="../slideLayouts/slideLayout61.xml"/><Relationship Id="rId54" Type="http://schemas.openxmlformats.org/officeDocument/2006/relationships/slideLayout" Target="../slideLayouts/slideLayout105.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3.xml"/><Relationship Id="rId42" Type="http://schemas.openxmlformats.org/officeDocument/2006/relationships/slideLayout" Target="../slideLayouts/slideLayout145.xml"/><Relationship Id="rId41" Type="http://schemas.openxmlformats.org/officeDocument/2006/relationships/slideLayout" Target="../slideLayouts/slideLayout144.xml"/><Relationship Id="rId44" Type="http://schemas.openxmlformats.org/officeDocument/2006/relationships/slideLayout" Target="../slideLayouts/slideLayout147.xml"/><Relationship Id="rId43" Type="http://schemas.openxmlformats.org/officeDocument/2006/relationships/slideLayout" Target="../slideLayouts/slideLayout146.xml"/><Relationship Id="rId46" Type="http://schemas.openxmlformats.org/officeDocument/2006/relationships/slideLayout" Target="../slideLayouts/slideLayout149.xml"/><Relationship Id="rId45" Type="http://schemas.openxmlformats.org/officeDocument/2006/relationships/slideLayout" Target="../slideLayouts/slideLayout148.xml"/><Relationship Id="rId1" Type="http://schemas.openxmlformats.org/officeDocument/2006/relationships/image" Target="../media/image2.png"/><Relationship Id="rId2" Type="http://schemas.openxmlformats.org/officeDocument/2006/relationships/image" Target="../media/image11.png"/><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48" Type="http://schemas.openxmlformats.org/officeDocument/2006/relationships/slideLayout" Target="../slideLayouts/slideLayout151.xml"/><Relationship Id="rId47" Type="http://schemas.openxmlformats.org/officeDocument/2006/relationships/slideLayout" Target="../slideLayouts/slideLayout150.xml"/><Relationship Id="rId49" Type="http://schemas.openxmlformats.org/officeDocument/2006/relationships/slideLayout" Target="../slideLayouts/slideLayout15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31" Type="http://schemas.openxmlformats.org/officeDocument/2006/relationships/slideLayout" Target="../slideLayouts/slideLayout134.xml"/><Relationship Id="rId30" Type="http://schemas.openxmlformats.org/officeDocument/2006/relationships/slideLayout" Target="../slideLayouts/slideLayout133.xml"/><Relationship Id="rId33" Type="http://schemas.openxmlformats.org/officeDocument/2006/relationships/slideLayout" Target="../slideLayouts/slideLayout136.xml"/><Relationship Id="rId32" Type="http://schemas.openxmlformats.org/officeDocument/2006/relationships/slideLayout" Target="../slideLayouts/slideLayout135.xml"/><Relationship Id="rId35" Type="http://schemas.openxmlformats.org/officeDocument/2006/relationships/slideLayout" Target="../slideLayouts/slideLayout138.xml"/><Relationship Id="rId34" Type="http://schemas.openxmlformats.org/officeDocument/2006/relationships/slideLayout" Target="../slideLayouts/slideLayout137.xml"/><Relationship Id="rId37" Type="http://schemas.openxmlformats.org/officeDocument/2006/relationships/slideLayout" Target="../slideLayouts/slideLayout140.xml"/><Relationship Id="rId36" Type="http://schemas.openxmlformats.org/officeDocument/2006/relationships/slideLayout" Target="../slideLayouts/slideLayout139.xml"/><Relationship Id="rId39" Type="http://schemas.openxmlformats.org/officeDocument/2006/relationships/slideLayout" Target="../slideLayouts/slideLayout142.xml"/><Relationship Id="rId38" Type="http://schemas.openxmlformats.org/officeDocument/2006/relationships/slideLayout" Target="../slideLayouts/slideLayout141.xml"/><Relationship Id="rId20" Type="http://schemas.openxmlformats.org/officeDocument/2006/relationships/slideLayout" Target="../slideLayouts/slideLayout123.xml"/><Relationship Id="rId22" Type="http://schemas.openxmlformats.org/officeDocument/2006/relationships/slideLayout" Target="../slideLayouts/slideLayout125.xml"/><Relationship Id="rId21" Type="http://schemas.openxmlformats.org/officeDocument/2006/relationships/slideLayout" Target="../slideLayouts/slideLayout124.xml"/><Relationship Id="rId24" Type="http://schemas.openxmlformats.org/officeDocument/2006/relationships/slideLayout" Target="../slideLayouts/slideLayout127.xml"/><Relationship Id="rId23" Type="http://schemas.openxmlformats.org/officeDocument/2006/relationships/slideLayout" Target="../slideLayouts/slideLayout126.xml"/><Relationship Id="rId26" Type="http://schemas.openxmlformats.org/officeDocument/2006/relationships/slideLayout" Target="../slideLayouts/slideLayout129.xml"/><Relationship Id="rId25" Type="http://schemas.openxmlformats.org/officeDocument/2006/relationships/slideLayout" Target="../slideLayouts/slideLayout128.xml"/><Relationship Id="rId28" Type="http://schemas.openxmlformats.org/officeDocument/2006/relationships/slideLayout" Target="../slideLayouts/slideLayout131.xml"/><Relationship Id="rId27" Type="http://schemas.openxmlformats.org/officeDocument/2006/relationships/slideLayout" Target="../slideLayouts/slideLayout130.xml"/><Relationship Id="rId29" Type="http://schemas.openxmlformats.org/officeDocument/2006/relationships/slideLayout" Target="../slideLayouts/slideLayout132.xml"/><Relationship Id="rId51" Type="http://schemas.openxmlformats.org/officeDocument/2006/relationships/slideLayout" Target="../slideLayouts/slideLayout154.xml"/><Relationship Id="rId50" Type="http://schemas.openxmlformats.org/officeDocument/2006/relationships/slideLayout" Target="../slideLayouts/slideLayout153.xml"/><Relationship Id="rId53" Type="http://schemas.openxmlformats.org/officeDocument/2006/relationships/slideLayout" Target="../slideLayouts/slideLayout156.xml"/><Relationship Id="rId52" Type="http://schemas.openxmlformats.org/officeDocument/2006/relationships/slideLayout" Target="../slideLayouts/slideLayout155.xml"/><Relationship Id="rId11" Type="http://schemas.openxmlformats.org/officeDocument/2006/relationships/slideLayout" Target="../slideLayouts/slideLayout114.xml"/><Relationship Id="rId55" Type="http://schemas.openxmlformats.org/officeDocument/2006/relationships/theme" Target="../theme/theme2.xml"/><Relationship Id="rId10" Type="http://schemas.openxmlformats.org/officeDocument/2006/relationships/slideLayout" Target="../slideLayouts/slideLayout113.xml"/><Relationship Id="rId54" Type="http://schemas.openxmlformats.org/officeDocument/2006/relationships/slideLayout" Target="../slideLayouts/slideLayout157.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19" Type="http://schemas.openxmlformats.org/officeDocument/2006/relationships/slideLayout" Target="../slideLayouts/slideLayout122.xml"/><Relationship Id="rId18" Type="http://schemas.openxmlformats.org/officeDocument/2006/relationships/slideLayout" Target="../slideLayouts/slideLayout12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11" Type="http://schemas.openxmlformats.org/officeDocument/2006/relationships/slideLayout" Target="../slideLayouts/slideLayout168.xml"/><Relationship Id="rId10" Type="http://schemas.openxmlformats.org/officeDocument/2006/relationships/slideLayout" Target="../slideLayouts/slideLayout167.xml"/><Relationship Id="rId13" Type="http://schemas.openxmlformats.org/officeDocument/2006/relationships/slideLayout" Target="../slideLayouts/slideLayout170.xml"/><Relationship Id="rId12" Type="http://schemas.openxmlformats.org/officeDocument/2006/relationships/slideLayout" Target="../slideLayouts/slideLayout169.xml"/><Relationship Id="rId15" Type="http://schemas.openxmlformats.org/officeDocument/2006/relationships/slideLayout" Target="../slideLayouts/slideLayout172.xml"/><Relationship Id="rId14" Type="http://schemas.openxmlformats.org/officeDocument/2006/relationships/slideLayout" Target="../slideLayouts/slideLayout171.xml"/><Relationship Id="rId16"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11"/>
          <p:cNvSpPr txBox="1"/>
          <p:nvPr>
            <p:ph idx="12" type="sldNum"/>
          </p:nvPr>
        </p:nvSpPr>
        <p:spPr>
          <a:xfrm>
            <a:off x="11469389" y="6445721"/>
            <a:ext cx="484261" cy="28959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232F3E"/>
                </a:solidFill>
                <a:latin typeface="Arial"/>
                <a:ea typeface="Arial"/>
                <a:cs typeface="Arial"/>
                <a:sym typeface="Arial"/>
              </a:defRPr>
            </a:lvl1pPr>
            <a:lvl2pPr indent="0" lvl="1" marL="0" marR="0" rtl="0" algn="r">
              <a:spcBef>
                <a:spcPts val="0"/>
              </a:spcBef>
              <a:buNone/>
              <a:defRPr b="0" i="0" sz="1600" u="none" cap="none" strike="noStrike">
                <a:solidFill>
                  <a:srgbClr val="232F3E"/>
                </a:solidFill>
                <a:latin typeface="Arial"/>
                <a:ea typeface="Arial"/>
                <a:cs typeface="Arial"/>
                <a:sym typeface="Arial"/>
              </a:defRPr>
            </a:lvl2pPr>
            <a:lvl3pPr indent="0" lvl="2" marL="0" marR="0" rtl="0" algn="r">
              <a:spcBef>
                <a:spcPts val="0"/>
              </a:spcBef>
              <a:buNone/>
              <a:defRPr b="0" i="0" sz="1600" u="none" cap="none" strike="noStrike">
                <a:solidFill>
                  <a:srgbClr val="232F3E"/>
                </a:solidFill>
                <a:latin typeface="Arial"/>
                <a:ea typeface="Arial"/>
                <a:cs typeface="Arial"/>
                <a:sym typeface="Arial"/>
              </a:defRPr>
            </a:lvl3pPr>
            <a:lvl4pPr indent="0" lvl="3" marL="0" marR="0" rtl="0" algn="r">
              <a:spcBef>
                <a:spcPts val="0"/>
              </a:spcBef>
              <a:buNone/>
              <a:defRPr b="0" i="0" sz="1600" u="none" cap="none" strike="noStrike">
                <a:solidFill>
                  <a:srgbClr val="232F3E"/>
                </a:solidFill>
                <a:latin typeface="Arial"/>
                <a:ea typeface="Arial"/>
                <a:cs typeface="Arial"/>
                <a:sym typeface="Arial"/>
              </a:defRPr>
            </a:lvl4pPr>
            <a:lvl5pPr indent="0" lvl="4" marL="0" marR="0" rtl="0" algn="r">
              <a:spcBef>
                <a:spcPts val="0"/>
              </a:spcBef>
              <a:buNone/>
              <a:defRPr b="0" i="0" sz="1600" u="none" cap="none" strike="noStrike">
                <a:solidFill>
                  <a:srgbClr val="232F3E"/>
                </a:solidFill>
                <a:latin typeface="Arial"/>
                <a:ea typeface="Arial"/>
                <a:cs typeface="Arial"/>
                <a:sym typeface="Arial"/>
              </a:defRPr>
            </a:lvl5pPr>
            <a:lvl6pPr indent="0" lvl="5" marL="0" marR="0" rtl="0" algn="r">
              <a:spcBef>
                <a:spcPts val="0"/>
              </a:spcBef>
              <a:buNone/>
              <a:defRPr b="0" i="0" sz="1600" u="none" cap="none" strike="noStrike">
                <a:solidFill>
                  <a:srgbClr val="232F3E"/>
                </a:solidFill>
                <a:latin typeface="Arial"/>
                <a:ea typeface="Arial"/>
                <a:cs typeface="Arial"/>
                <a:sym typeface="Arial"/>
              </a:defRPr>
            </a:lvl6pPr>
            <a:lvl7pPr indent="0" lvl="6" marL="0" marR="0" rtl="0" algn="r">
              <a:spcBef>
                <a:spcPts val="0"/>
              </a:spcBef>
              <a:buNone/>
              <a:defRPr b="0" i="0" sz="1600" u="none" cap="none" strike="noStrike">
                <a:solidFill>
                  <a:srgbClr val="232F3E"/>
                </a:solidFill>
                <a:latin typeface="Arial"/>
                <a:ea typeface="Arial"/>
                <a:cs typeface="Arial"/>
                <a:sym typeface="Arial"/>
              </a:defRPr>
            </a:lvl7pPr>
            <a:lvl8pPr indent="0" lvl="7" marL="0" marR="0" rtl="0" algn="r">
              <a:spcBef>
                <a:spcPts val="0"/>
              </a:spcBef>
              <a:buNone/>
              <a:defRPr b="0" i="0" sz="1600" u="none" cap="none" strike="noStrike">
                <a:solidFill>
                  <a:srgbClr val="232F3E"/>
                </a:solidFill>
                <a:latin typeface="Arial"/>
                <a:ea typeface="Arial"/>
                <a:cs typeface="Arial"/>
                <a:sym typeface="Arial"/>
              </a:defRPr>
            </a:lvl8pPr>
            <a:lvl9pPr indent="0" lvl="8" marL="0" marR="0" rtl="0" algn="r">
              <a:spcBef>
                <a:spcPts val="0"/>
              </a:spcBef>
              <a:buNone/>
              <a:defRPr b="0" i="0" sz="1600" u="none" cap="none" strike="noStrike">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1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11"/>
          <p:cNvSpPr txBox="1"/>
          <p:nvPr>
            <p:ph idx="1" type="body"/>
          </p:nvPr>
        </p:nvSpPr>
        <p:spPr>
          <a:xfrm>
            <a:off x="365760" y="1143000"/>
            <a:ext cx="11569209" cy="529175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100000"/>
              </a:lnSpc>
              <a:spcBef>
                <a:spcPts val="6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100000"/>
              </a:lnSpc>
              <a:spcBef>
                <a:spcPts val="6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10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30200" lvl="5" marL="27432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00000"/>
              </a:lnSpc>
              <a:spcBef>
                <a:spcPts val="600"/>
              </a:spcBef>
              <a:spcAft>
                <a:spcPts val="60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pic>
        <p:nvPicPr>
          <p:cNvPr id="13" name="Google Shape;13;p111"/>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40" name="Shape 540"/>
        <p:cNvGrpSpPr/>
        <p:nvPr/>
      </p:nvGrpSpPr>
      <p:grpSpPr>
        <a:xfrm>
          <a:off x="0" y="0"/>
          <a:ext cx="0" cy="0"/>
          <a:chOff x="0" y="0"/>
          <a:chExt cx="0" cy="0"/>
        </a:xfrm>
      </p:grpSpPr>
      <p:sp>
        <p:nvSpPr>
          <p:cNvPr id="541" name="Google Shape;541;g31f684a12eb_2_0"/>
          <p:cNvSpPr txBox="1"/>
          <p:nvPr>
            <p:ph idx="12" type="sldNum"/>
          </p:nvPr>
        </p:nvSpPr>
        <p:spPr>
          <a:xfrm>
            <a:off x="11469389" y="6445721"/>
            <a:ext cx="484261" cy="28959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232F3E"/>
                </a:solidFill>
                <a:latin typeface="Arial"/>
                <a:ea typeface="Arial"/>
                <a:cs typeface="Arial"/>
                <a:sym typeface="Arial"/>
              </a:defRPr>
            </a:lvl1pPr>
            <a:lvl2pPr indent="0" lvl="1" marL="0" marR="0" rtl="0" algn="r">
              <a:spcBef>
                <a:spcPts val="0"/>
              </a:spcBef>
              <a:buNone/>
              <a:defRPr b="0" i="0" sz="1600" u="none" cap="none" strike="noStrike">
                <a:solidFill>
                  <a:srgbClr val="232F3E"/>
                </a:solidFill>
                <a:latin typeface="Arial"/>
                <a:ea typeface="Arial"/>
                <a:cs typeface="Arial"/>
                <a:sym typeface="Arial"/>
              </a:defRPr>
            </a:lvl2pPr>
            <a:lvl3pPr indent="0" lvl="2" marL="0" marR="0" rtl="0" algn="r">
              <a:spcBef>
                <a:spcPts val="0"/>
              </a:spcBef>
              <a:buNone/>
              <a:defRPr b="0" i="0" sz="1600" u="none" cap="none" strike="noStrike">
                <a:solidFill>
                  <a:srgbClr val="232F3E"/>
                </a:solidFill>
                <a:latin typeface="Arial"/>
                <a:ea typeface="Arial"/>
                <a:cs typeface="Arial"/>
                <a:sym typeface="Arial"/>
              </a:defRPr>
            </a:lvl3pPr>
            <a:lvl4pPr indent="0" lvl="3" marL="0" marR="0" rtl="0" algn="r">
              <a:spcBef>
                <a:spcPts val="0"/>
              </a:spcBef>
              <a:buNone/>
              <a:defRPr b="0" i="0" sz="1600" u="none" cap="none" strike="noStrike">
                <a:solidFill>
                  <a:srgbClr val="232F3E"/>
                </a:solidFill>
                <a:latin typeface="Arial"/>
                <a:ea typeface="Arial"/>
                <a:cs typeface="Arial"/>
                <a:sym typeface="Arial"/>
              </a:defRPr>
            </a:lvl4pPr>
            <a:lvl5pPr indent="0" lvl="4" marL="0" marR="0" rtl="0" algn="r">
              <a:spcBef>
                <a:spcPts val="0"/>
              </a:spcBef>
              <a:buNone/>
              <a:defRPr b="0" i="0" sz="1600" u="none" cap="none" strike="noStrike">
                <a:solidFill>
                  <a:srgbClr val="232F3E"/>
                </a:solidFill>
                <a:latin typeface="Arial"/>
                <a:ea typeface="Arial"/>
                <a:cs typeface="Arial"/>
                <a:sym typeface="Arial"/>
              </a:defRPr>
            </a:lvl5pPr>
            <a:lvl6pPr indent="0" lvl="5" marL="0" marR="0" rtl="0" algn="r">
              <a:spcBef>
                <a:spcPts val="0"/>
              </a:spcBef>
              <a:buNone/>
              <a:defRPr b="0" i="0" sz="1600" u="none" cap="none" strike="noStrike">
                <a:solidFill>
                  <a:srgbClr val="232F3E"/>
                </a:solidFill>
                <a:latin typeface="Arial"/>
                <a:ea typeface="Arial"/>
                <a:cs typeface="Arial"/>
                <a:sym typeface="Arial"/>
              </a:defRPr>
            </a:lvl6pPr>
            <a:lvl7pPr indent="0" lvl="6" marL="0" marR="0" rtl="0" algn="r">
              <a:spcBef>
                <a:spcPts val="0"/>
              </a:spcBef>
              <a:buNone/>
              <a:defRPr b="0" i="0" sz="1600" u="none" cap="none" strike="noStrike">
                <a:solidFill>
                  <a:srgbClr val="232F3E"/>
                </a:solidFill>
                <a:latin typeface="Arial"/>
                <a:ea typeface="Arial"/>
                <a:cs typeface="Arial"/>
                <a:sym typeface="Arial"/>
              </a:defRPr>
            </a:lvl7pPr>
            <a:lvl8pPr indent="0" lvl="7" marL="0" marR="0" rtl="0" algn="r">
              <a:spcBef>
                <a:spcPts val="0"/>
              </a:spcBef>
              <a:buNone/>
              <a:defRPr b="0" i="0" sz="1600" u="none" cap="none" strike="noStrike">
                <a:solidFill>
                  <a:srgbClr val="232F3E"/>
                </a:solidFill>
                <a:latin typeface="Arial"/>
                <a:ea typeface="Arial"/>
                <a:cs typeface="Arial"/>
                <a:sym typeface="Arial"/>
              </a:defRPr>
            </a:lvl8pPr>
            <a:lvl9pPr indent="0" lvl="8" marL="0" marR="0" rtl="0" algn="r">
              <a:spcBef>
                <a:spcPts val="0"/>
              </a:spcBef>
              <a:buNone/>
              <a:defRPr b="0" i="0" sz="1600" u="none" cap="none" strike="noStrike">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g31f684a12eb_2_0"/>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3" name="Google Shape;543;g31f684a12eb_2_0"/>
          <p:cNvSpPr txBox="1"/>
          <p:nvPr>
            <p:ph idx="1" type="body"/>
          </p:nvPr>
        </p:nvSpPr>
        <p:spPr>
          <a:xfrm>
            <a:off x="365760" y="1143000"/>
            <a:ext cx="11569209" cy="529175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100000"/>
              </a:lnSpc>
              <a:spcBef>
                <a:spcPts val="6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100000"/>
              </a:lnSpc>
              <a:spcBef>
                <a:spcPts val="6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10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30200" lvl="5" marL="27432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00000"/>
              </a:lnSpc>
              <a:spcBef>
                <a:spcPts val="600"/>
              </a:spcBef>
              <a:spcAft>
                <a:spcPts val="60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pic>
        <p:nvPicPr>
          <p:cNvPr id="544" name="Google Shape;544;g31f684a12eb_2_0"/>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752" r:id="rId52"/>
    <p:sldLayoutId id="2147483753" r:id="rId53"/>
    <p:sldLayoutId id="2147483754" r:id="rId5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70" name="Shape 1070"/>
        <p:cNvGrpSpPr/>
        <p:nvPr/>
      </p:nvGrpSpPr>
      <p:grpSpPr>
        <a:xfrm>
          <a:off x="0" y="0"/>
          <a:ext cx="0" cy="0"/>
          <a:chOff x="0" y="0"/>
          <a:chExt cx="0" cy="0"/>
        </a:xfrm>
      </p:grpSpPr>
      <p:sp>
        <p:nvSpPr>
          <p:cNvPr id="1071" name="Google Shape;1071;g31f684a12eb_2_578"/>
          <p:cNvSpPr txBox="1"/>
          <p:nvPr>
            <p:ph idx="12" type="sldNum"/>
          </p:nvPr>
        </p:nvSpPr>
        <p:spPr>
          <a:xfrm>
            <a:off x="11469389" y="6445721"/>
            <a:ext cx="484261" cy="28959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232F3E"/>
                </a:solidFill>
                <a:latin typeface="Arial"/>
                <a:ea typeface="Arial"/>
                <a:cs typeface="Arial"/>
                <a:sym typeface="Arial"/>
              </a:defRPr>
            </a:lvl1pPr>
            <a:lvl2pPr indent="0" lvl="1" marL="0" marR="0" rtl="0" algn="r">
              <a:spcBef>
                <a:spcPts val="0"/>
              </a:spcBef>
              <a:buNone/>
              <a:defRPr b="0" i="0" sz="1600" u="none" cap="none" strike="noStrike">
                <a:solidFill>
                  <a:srgbClr val="232F3E"/>
                </a:solidFill>
                <a:latin typeface="Arial"/>
                <a:ea typeface="Arial"/>
                <a:cs typeface="Arial"/>
                <a:sym typeface="Arial"/>
              </a:defRPr>
            </a:lvl2pPr>
            <a:lvl3pPr indent="0" lvl="2" marL="0" marR="0" rtl="0" algn="r">
              <a:spcBef>
                <a:spcPts val="0"/>
              </a:spcBef>
              <a:buNone/>
              <a:defRPr b="0" i="0" sz="1600" u="none" cap="none" strike="noStrike">
                <a:solidFill>
                  <a:srgbClr val="232F3E"/>
                </a:solidFill>
                <a:latin typeface="Arial"/>
                <a:ea typeface="Arial"/>
                <a:cs typeface="Arial"/>
                <a:sym typeface="Arial"/>
              </a:defRPr>
            </a:lvl3pPr>
            <a:lvl4pPr indent="0" lvl="3" marL="0" marR="0" rtl="0" algn="r">
              <a:spcBef>
                <a:spcPts val="0"/>
              </a:spcBef>
              <a:buNone/>
              <a:defRPr b="0" i="0" sz="1600" u="none" cap="none" strike="noStrike">
                <a:solidFill>
                  <a:srgbClr val="232F3E"/>
                </a:solidFill>
                <a:latin typeface="Arial"/>
                <a:ea typeface="Arial"/>
                <a:cs typeface="Arial"/>
                <a:sym typeface="Arial"/>
              </a:defRPr>
            </a:lvl4pPr>
            <a:lvl5pPr indent="0" lvl="4" marL="0" marR="0" rtl="0" algn="r">
              <a:spcBef>
                <a:spcPts val="0"/>
              </a:spcBef>
              <a:buNone/>
              <a:defRPr b="0" i="0" sz="1600" u="none" cap="none" strike="noStrike">
                <a:solidFill>
                  <a:srgbClr val="232F3E"/>
                </a:solidFill>
                <a:latin typeface="Arial"/>
                <a:ea typeface="Arial"/>
                <a:cs typeface="Arial"/>
                <a:sym typeface="Arial"/>
              </a:defRPr>
            </a:lvl5pPr>
            <a:lvl6pPr indent="0" lvl="5" marL="0" marR="0" rtl="0" algn="r">
              <a:spcBef>
                <a:spcPts val="0"/>
              </a:spcBef>
              <a:buNone/>
              <a:defRPr b="0" i="0" sz="1600" u="none" cap="none" strike="noStrike">
                <a:solidFill>
                  <a:srgbClr val="232F3E"/>
                </a:solidFill>
                <a:latin typeface="Arial"/>
                <a:ea typeface="Arial"/>
                <a:cs typeface="Arial"/>
                <a:sym typeface="Arial"/>
              </a:defRPr>
            </a:lvl6pPr>
            <a:lvl7pPr indent="0" lvl="6" marL="0" marR="0" rtl="0" algn="r">
              <a:spcBef>
                <a:spcPts val="0"/>
              </a:spcBef>
              <a:buNone/>
              <a:defRPr b="0" i="0" sz="1600" u="none" cap="none" strike="noStrike">
                <a:solidFill>
                  <a:srgbClr val="232F3E"/>
                </a:solidFill>
                <a:latin typeface="Arial"/>
                <a:ea typeface="Arial"/>
                <a:cs typeface="Arial"/>
                <a:sym typeface="Arial"/>
              </a:defRPr>
            </a:lvl7pPr>
            <a:lvl8pPr indent="0" lvl="7" marL="0" marR="0" rtl="0" algn="r">
              <a:spcBef>
                <a:spcPts val="0"/>
              </a:spcBef>
              <a:buNone/>
              <a:defRPr b="0" i="0" sz="1600" u="none" cap="none" strike="noStrike">
                <a:solidFill>
                  <a:srgbClr val="232F3E"/>
                </a:solidFill>
                <a:latin typeface="Arial"/>
                <a:ea typeface="Arial"/>
                <a:cs typeface="Arial"/>
                <a:sym typeface="Arial"/>
              </a:defRPr>
            </a:lvl8pPr>
            <a:lvl9pPr indent="0" lvl="8" marL="0" marR="0" rtl="0" algn="r">
              <a:spcBef>
                <a:spcPts val="0"/>
              </a:spcBef>
              <a:buNone/>
              <a:defRPr b="0" i="0" sz="1600" u="none" cap="none" strike="noStrike">
                <a:solidFill>
                  <a:srgbClr val="232F3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2" name="Google Shape;1072;g31f684a12eb_2_57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73" name="Google Shape;1073;g31f684a12eb_2_578"/>
          <p:cNvSpPr txBox="1"/>
          <p:nvPr>
            <p:ph idx="1" type="body"/>
          </p:nvPr>
        </p:nvSpPr>
        <p:spPr>
          <a:xfrm>
            <a:off x="365760" y="1143000"/>
            <a:ext cx="11569209" cy="529175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100000"/>
              </a:lnSpc>
              <a:spcBef>
                <a:spcPts val="6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100000"/>
              </a:lnSpc>
              <a:spcBef>
                <a:spcPts val="6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10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30200" lvl="5" marL="27432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00000"/>
              </a:lnSpc>
              <a:spcBef>
                <a:spcPts val="600"/>
              </a:spcBef>
              <a:spcAft>
                <a:spcPts val="60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pic>
        <p:nvPicPr>
          <p:cNvPr id="1074" name="Google Shape;1074;g31f684a12eb_2_578"/>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791" r:id="rId38"/>
    <p:sldLayoutId id="2147483792" r:id="rId39"/>
    <p:sldLayoutId id="2147483793" r:id="rId40"/>
    <p:sldLayoutId id="2147483794" r:id="rId41"/>
    <p:sldLayoutId id="2147483795" r:id="rId42"/>
    <p:sldLayoutId id="2147483796" r:id="rId43"/>
    <p:sldLayoutId id="2147483797" r:id="rId44"/>
    <p:sldLayoutId id="2147483798" r:id="rId45"/>
    <p:sldLayoutId id="2147483799" r:id="rId46"/>
    <p:sldLayoutId id="2147483800" r:id="rId47"/>
    <p:sldLayoutId id="2147483801" r:id="rId48"/>
    <p:sldLayoutId id="2147483802" r:id="rId49"/>
    <p:sldLayoutId id="2147483803" r:id="rId50"/>
    <p:sldLayoutId id="2147483804" r:id="rId51"/>
    <p:sldLayoutId id="2147483805" r:id="rId52"/>
    <p:sldLayoutId id="2147483806" r:id="rId53"/>
    <p:sldLayoutId id="2147483807" r:id="rId5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0" name="Shape 1600"/>
        <p:cNvGrpSpPr/>
        <p:nvPr/>
      </p:nvGrpSpPr>
      <p:grpSpPr>
        <a:xfrm>
          <a:off x="0" y="0"/>
          <a:ext cx="0" cy="0"/>
          <a:chOff x="0" y="0"/>
          <a:chExt cx="0" cy="0"/>
        </a:xfrm>
      </p:grpSpPr>
      <p:sp>
        <p:nvSpPr>
          <p:cNvPr id="1601" name="Google Shape;1601;g31f684a12eb_2_12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02" name="Google Shape;1602;g31f684a12eb_2_12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3" name="Google Shape;1603;g31f684a12eb_2_12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4" name="Google Shape;1604;g31f684a12eb_2_12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5" name="Google Shape;1605;g31f684a12eb_2_12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0.xml"/><Relationship Id="rId3" Type="http://schemas.openxmlformats.org/officeDocument/2006/relationships/image" Target="../media/image58.png"/><Relationship Id="rId4" Type="http://schemas.openxmlformats.org/officeDocument/2006/relationships/image" Target="../media/image1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1.xml"/><Relationship Id="rId3" Type="http://schemas.openxmlformats.org/officeDocument/2006/relationships/image" Target="../media/image58.png"/><Relationship Id="rId4" Type="http://schemas.openxmlformats.org/officeDocument/2006/relationships/image" Target="../media/image1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2.xml"/><Relationship Id="rId3" Type="http://schemas.openxmlformats.org/officeDocument/2006/relationships/image" Target="../media/image58.png"/><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3.xml"/><Relationship Id="rId3" Type="http://schemas.openxmlformats.org/officeDocument/2006/relationships/image" Target="../media/image58.png"/><Relationship Id="rId4" Type="http://schemas.openxmlformats.org/officeDocument/2006/relationships/image" Target="../media/image1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4.xml"/><Relationship Id="rId3" Type="http://schemas.openxmlformats.org/officeDocument/2006/relationships/image" Target="../media/image58.png"/><Relationship Id="rId4" Type="http://schemas.openxmlformats.org/officeDocument/2006/relationships/image" Target="../media/image1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5.xml"/><Relationship Id="rId3" Type="http://schemas.openxmlformats.org/officeDocument/2006/relationships/image" Target="../media/image58.png"/><Relationship Id="rId4" Type="http://schemas.openxmlformats.org/officeDocument/2006/relationships/image" Target="../media/image16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6.xml"/><Relationship Id="rId3" Type="http://schemas.openxmlformats.org/officeDocument/2006/relationships/image" Target="../media/image58.png"/><Relationship Id="rId4" Type="http://schemas.openxmlformats.org/officeDocument/2006/relationships/image" Target="../media/image1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7.xml"/><Relationship Id="rId3" Type="http://schemas.openxmlformats.org/officeDocument/2006/relationships/image" Target="../media/image58.png"/><Relationship Id="rId4" Type="http://schemas.openxmlformats.org/officeDocument/2006/relationships/image" Target="../media/image14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8.xml"/><Relationship Id="rId3" Type="http://schemas.openxmlformats.org/officeDocument/2006/relationships/image" Target="../media/image58.png"/><Relationship Id="rId4" Type="http://schemas.openxmlformats.org/officeDocument/2006/relationships/image" Target="../media/image1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9.xml"/><Relationship Id="rId3" Type="http://schemas.openxmlformats.org/officeDocument/2006/relationships/image" Target="../media/image58.png"/><Relationship Id="rId4" Type="http://schemas.openxmlformats.org/officeDocument/2006/relationships/image" Target="../media/image1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0.xml"/><Relationship Id="rId3" Type="http://schemas.openxmlformats.org/officeDocument/2006/relationships/image" Target="../media/image58.png"/><Relationship Id="rId4" Type="http://schemas.openxmlformats.org/officeDocument/2006/relationships/image" Target="../media/image15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1.xml"/><Relationship Id="rId3" Type="http://schemas.openxmlformats.org/officeDocument/2006/relationships/image" Target="../media/image58.png"/><Relationship Id="rId4" Type="http://schemas.openxmlformats.org/officeDocument/2006/relationships/image" Target="../media/image15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2.xml"/><Relationship Id="rId3" Type="http://schemas.openxmlformats.org/officeDocument/2006/relationships/image" Target="../media/image58.png"/><Relationship Id="rId4" Type="http://schemas.openxmlformats.org/officeDocument/2006/relationships/image" Target="../media/image15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3.xml"/><Relationship Id="rId3" Type="http://schemas.openxmlformats.org/officeDocument/2006/relationships/image" Target="../media/image58.png"/><Relationship Id="rId4" Type="http://schemas.openxmlformats.org/officeDocument/2006/relationships/image" Target="../media/image1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4.xml"/><Relationship Id="rId3" Type="http://schemas.openxmlformats.org/officeDocument/2006/relationships/image" Target="../media/image58.png"/><Relationship Id="rId4" Type="http://schemas.openxmlformats.org/officeDocument/2006/relationships/image" Target="../media/image1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5.xml"/><Relationship Id="rId3" Type="http://schemas.openxmlformats.org/officeDocument/2006/relationships/image" Target="../media/image58.png"/><Relationship Id="rId4" Type="http://schemas.openxmlformats.org/officeDocument/2006/relationships/image" Target="../media/image1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6.xml"/><Relationship Id="rId3" Type="http://schemas.openxmlformats.org/officeDocument/2006/relationships/image" Target="../media/image58.png"/><Relationship Id="rId4" Type="http://schemas.openxmlformats.org/officeDocument/2006/relationships/image" Target="../media/image1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7.xml"/><Relationship Id="rId3" Type="http://schemas.openxmlformats.org/officeDocument/2006/relationships/image" Target="../media/image58.png"/><Relationship Id="rId4" Type="http://schemas.openxmlformats.org/officeDocument/2006/relationships/image" Target="../media/image17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8.xml"/><Relationship Id="rId3" Type="http://schemas.openxmlformats.org/officeDocument/2006/relationships/image" Target="../media/image58.png"/><Relationship Id="rId4" Type="http://schemas.openxmlformats.org/officeDocument/2006/relationships/image" Target="../media/image16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9.xml"/><Relationship Id="rId3" Type="http://schemas.openxmlformats.org/officeDocument/2006/relationships/image" Target="../media/image58.png"/><Relationship Id="rId4" Type="http://schemas.openxmlformats.org/officeDocument/2006/relationships/image" Target="../media/image1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20.xml"/><Relationship Id="rId3" Type="http://schemas.openxmlformats.org/officeDocument/2006/relationships/image" Target="../media/image58.png"/><Relationship Id="rId4" Type="http://schemas.openxmlformats.org/officeDocument/2006/relationships/image" Target="../media/image16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21.xml"/><Relationship Id="rId3" Type="http://schemas.openxmlformats.org/officeDocument/2006/relationships/image" Target="../media/image58.png"/><Relationship Id="rId4" Type="http://schemas.openxmlformats.org/officeDocument/2006/relationships/image" Target="../media/image16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22.xml"/><Relationship Id="rId3" Type="http://schemas.openxmlformats.org/officeDocument/2006/relationships/image" Target="../media/image58.png"/><Relationship Id="rId4" Type="http://schemas.openxmlformats.org/officeDocument/2006/relationships/image" Target="../media/image16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23.xml"/><Relationship Id="rId3" Type="http://schemas.openxmlformats.org/officeDocument/2006/relationships/image" Target="../media/image58.png"/><Relationship Id="rId4" Type="http://schemas.openxmlformats.org/officeDocument/2006/relationships/image" Target="../media/image16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24.xml"/><Relationship Id="rId3" Type="http://schemas.openxmlformats.org/officeDocument/2006/relationships/image" Target="../media/image58.png"/><Relationship Id="rId4" Type="http://schemas.openxmlformats.org/officeDocument/2006/relationships/image" Target="../media/image16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26.xml"/><Relationship Id="rId3" Type="http://schemas.openxmlformats.org/officeDocument/2006/relationships/image" Target="../media/image17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27.xml"/><Relationship Id="rId3" Type="http://schemas.openxmlformats.org/officeDocument/2006/relationships/image" Target="../media/image17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28.xml"/><Relationship Id="rId3" Type="http://schemas.openxmlformats.org/officeDocument/2006/relationships/image" Target="../media/image20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29.xml"/><Relationship Id="rId3" Type="http://schemas.openxmlformats.org/officeDocument/2006/relationships/image" Target="../media/image1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30.xml"/><Relationship Id="rId3" Type="http://schemas.openxmlformats.org/officeDocument/2006/relationships/image" Target="../media/image18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31.xml"/><Relationship Id="rId3" Type="http://schemas.openxmlformats.org/officeDocument/2006/relationships/image" Target="../media/image17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32.xml"/><Relationship Id="rId3" Type="http://schemas.openxmlformats.org/officeDocument/2006/relationships/image" Target="../media/image18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33.xml"/><Relationship Id="rId3" Type="http://schemas.openxmlformats.org/officeDocument/2006/relationships/image" Target="../media/image17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34.xml"/><Relationship Id="rId3" Type="http://schemas.openxmlformats.org/officeDocument/2006/relationships/image" Target="../media/image17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35.xml"/><Relationship Id="rId3" Type="http://schemas.openxmlformats.org/officeDocument/2006/relationships/image" Target="../media/image17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36.xml"/><Relationship Id="rId3" Type="http://schemas.openxmlformats.org/officeDocument/2006/relationships/image" Target="../media/image5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37.xml"/><Relationship Id="rId3" Type="http://schemas.openxmlformats.org/officeDocument/2006/relationships/image" Target="../media/image5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38.xml"/><Relationship Id="rId3" Type="http://schemas.openxmlformats.org/officeDocument/2006/relationships/image" Target="../media/image5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39.xml"/><Relationship Id="rId3"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40.xml"/><Relationship Id="rId3" Type="http://schemas.openxmlformats.org/officeDocument/2006/relationships/image" Target="../media/image5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41.xml"/><Relationship Id="rId3" Type="http://schemas.openxmlformats.org/officeDocument/2006/relationships/image" Target="../media/image5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42.xml"/><Relationship Id="rId3" Type="http://schemas.openxmlformats.org/officeDocument/2006/relationships/image" Target="../media/image19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43.xml"/><Relationship Id="rId3" Type="http://schemas.openxmlformats.org/officeDocument/2006/relationships/image" Target="../media/image18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44.xml"/><Relationship Id="rId3" Type="http://schemas.openxmlformats.org/officeDocument/2006/relationships/image" Target="../media/image19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45.xml"/><Relationship Id="rId3" Type="http://schemas.openxmlformats.org/officeDocument/2006/relationships/image" Target="../media/image18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46.xml"/><Relationship Id="rId3" Type="http://schemas.openxmlformats.org/officeDocument/2006/relationships/image" Target="../media/image18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47.xml"/><Relationship Id="rId3" Type="http://schemas.openxmlformats.org/officeDocument/2006/relationships/image" Target="../media/image17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48.xml"/><Relationship Id="rId3" Type="http://schemas.openxmlformats.org/officeDocument/2006/relationships/image" Target="../media/image19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49.xml"/><Relationship Id="rId3" Type="http://schemas.openxmlformats.org/officeDocument/2006/relationships/image" Target="../media/image19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0.xml"/><Relationship Id="rId3" Type="http://schemas.openxmlformats.org/officeDocument/2006/relationships/image" Target="../media/image18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1.xml"/><Relationship Id="rId3" Type="http://schemas.openxmlformats.org/officeDocument/2006/relationships/image" Target="../media/image19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2.xml"/><Relationship Id="rId3" Type="http://schemas.openxmlformats.org/officeDocument/2006/relationships/image" Target="../media/image18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3.xml"/><Relationship Id="rId3" Type="http://schemas.openxmlformats.org/officeDocument/2006/relationships/image" Target="../media/image20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5.xml"/><Relationship Id="rId3" Type="http://schemas.openxmlformats.org/officeDocument/2006/relationships/image" Target="../media/image18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6.xml"/><Relationship Id="rId3" Type="http://schemas.openxmlformats.org/officeDocument/2006/relationships/image" Target="../media/image19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7.xml"/><Relationship Id="rId3" Type="http://schemas.openxmlformats.org/officeDocument/2006/relationships/image" Target="../media/image19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8.xml"/><Relationship Id="rId3" Type="http://schemas.openxmlformats.org/officeDocument/2006/relationships/image" Target="../media/image21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59.xml"/><Relationship Id="rId3" Type="http://schemas.openxmlformats.org/officeDocument/2006/relationships/image" Target="../media/image20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0.xml"/><Relationship Id="rId3" Type="http://schemas.openxmlformats.org/officeDocument/2006/relationships/image" Target="../media/image18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1.xml"/><Relationship Id="rId3" Type="http://schemas.openxmlformats.org/officeDocument/2006/relationships/image" Target="../media/image19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2.xml"/><Relationship Id="rId3" Type="http://schemas.openxmlformats.org/officeDocument/2006/relationships/image" Target="../media/image19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3.xml"/><Relationship Id="rId3" Type="http://schemas.openxmlformats.org/officeDocument/2006/relationships/image" Target="../media/image20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4.xml"/><Relationship Id="rId3" Type="http://schemas.openxmlformats.org/officeDocument/2006/relationships/image" Target="../media/image21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5.xml"/><Relationship Id="rId3" Type="http://schemas.openxmlformats.org/officeDocument/2006/relationships/image" Target="../media/image19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6.xml"/><Relationship Id="rId3" Type="http://schemas.openxmlformats.org/officeDocument/2006/relationships/image" Target="../media/image20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7.xml"/><Relationship Id="rId3" Type="http://schemas.openxmlformats.org/officeDocument/2006/relationships/image" Target="../media/image21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8.xml"/><Relationship Id="rId3" Type="http://schemas.openxmlformats.org/officeDocument/2006/relationships/image" Target="../media/image20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69.xml"/><Relationship Id="rId3" Type="http://schemas.openxmlformats.org/officeDocument/2006/relationships/image" Target="../media/image2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70.xml"/><Relationship Id="rId3" Type="http://schemas.openxmlformats.org/officeDocument/2006/relationships/image" Target="../media/image20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71.xml"/><Relationship Id="rId3" Type="http://schemas.openxmlformats.org/officeDocument/2006/relationships/image" Target="../media/image21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72.xml"/><Relationship Id="rId3" Type="http://schemas.openxmlformats.org/officeDocument/2006/relationships/image" Target="../media/image20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73.xml"/><Relationship Id="rId3" Type="http://schemas.openxmlformats.org/officeDocument/2006/relationships/image" Target="../media/image21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74.xml"/><Relationship Id="rId3" Type="http://schemas.openxmlformats.org/officeDocument/2006/relationships/image" Target="../media/image20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24.xml"/><Relationship Id="rId3"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30.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34.xml"/><Relationship Id="rId3" Type="http://schemas.openxmlformats.org/officeDocument/2006/relationships/image" Target="../media/image4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62.png"/><Relationship Id="rId6" Type="http://schemas.openxmlformats.org/officeDocument/2006/relationships/image" Target="../media/image52.png"/><Relationship Id="rId7"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7.xml"/><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49.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4.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6.xml"/><Relationship Id="rId3" Type="http://schemas.openxmlformats.org/officeDocument/2006/relationships/image" Target="../media/image86.png"/><Relationship Id="rId4" Type="http://schemas.openxmlformats.org/officeDocument/2006/relationships/image" Target="../media/image78.png"/><Relationship Id="rId5"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7.xml"/><Relationship Id="rId3" Type="http://schemas.openxmlformats.org/officeDocument/2006/relationships/image" Target="../media/image77.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8.xml"/><Relationship Id="rId3" Type="http://schemas.openxmlformats.org/officeDocument/2006/relationships/image" Target="../media/image80.png"/><Relationship Id="rId4" Type="http://schemas.openxmlformats.org/officeDocument/2006/relationships/image" Target="../media/image92.png"/><Relationship Id="rId5" Type="http://schemas.openxmlformats.org/officeDocument/2006/relationships/image" Target="../media/image82.png"/><Relationship Id="rId6" Type="http://schemas.openxmlformats.org/officeDocument/2006/relationships/image" Target="../media/image53.png"/><Relationship Id="rId7"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9.xml"/><Relationship Id="rId3" Type="http://schemas.openxmlformats.org/officeDocument/2006/relationships/image" Target="../media/image80.png"/><Relationship Id="rId4" Type="http://schemas.openxmlformats.org/officeDocument/2006/relationships/image" Target="../media/image92.png"/><Relationship Id="rId5" Type="http://schemas.openxmlformats.org/officeDocument/2006/relationships/image" Target="../media/image82.png"/><Relationship Id="rId6" Type="http://schemas.openxmlformats.org/officeDocument/2006/relationships/image" Target="../media/image53.png"/><Relationship Id="rId7"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60.xml"/><Relationship Id="rId3"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3.xml"/><Relationship Id="rId3" Type="http://schemas.openxmlformats.org/officeDocument/2006/relationships/image" Target="../media/image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4.xml"/><Relationship Id="rId3" Type="http://schemas.openxmlformats.org/officeDocument/2006/relationships/image" Target="../media/image88.png"/><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5.xml"/><Relationship Id="rId3" Type="http://schemas.openxmlformats.org/officeDocument/2006/relationships/image" Target="../media/image87.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6.xml"/><Relationship Id="rId3" Type="http://schemas.openxmlformats.org/officeDocument/2006/relationships/image" Target="../media/image53.png"/><Relationship Id="rId4" Type="http://schemas.openxmlformats.org/officeDocument/2006/relationships/image" Target="../media/image94.png"/><Relationship Id="rId5"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7.xml"/><Relationship Id="rId3" Type="http://schemas.openxmlformats.org/officeDocument/2006/relationships/image" Target="../media/image105.png"/><Relationship Id="rId4" Type="http://schemas.openxmlformats.org/officeDocument/2006/relationships/image" Target="../media/image94.png"/><Relationship Id="rId5" Type="http://schemas.openxmlformats.org/officeDocument/2006/relationships/image" Target="../media/image87.png"/><Relationship Id="rId6" Type="http://schemas.openxmlformats.org/officeDocument/2006/relationships/image" Target="../media/image76.png"/><Relationship Id="rId7" Type="http://schemas.openxmlformats.org/officeDocument/2006/relationships/image" Target="../media/image1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8.xml"/><Relationship Id="rId3" Type="http://schemas.openxmlformats.org/officeDocument/2006/relationships/image" Target="../media/image86.png"/><Relationship Id="rId4" Type="http://schemas.openxmlformats.org/officeDocument/2006/relationships/image" Target="../media/image133.png"/><Relationship Id="rId5" Type="http://schemas.openxmlformats.org/officeDocument/2006/relationships/image" Target="../media/image53.png"/><Relationship Id="rId6" Type="http://schemas.openxmlformats.org/officeDocument/2006/relationships/image" Target="../media/image87.png"/><Relationship Id="rId7" Type="http://schemas.openxmlformats.org/officeDocument/2006/relationships/image" Target="../media/image101.png"/><Relationship Id="rId8"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9.xml"/><Relationship Id="rId3"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70.xml"/><Relationship Id="rId3" Type="http://schemas.openxmlformats.org/officeDocument/2006/relationships/image" Target="../media/image11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71.xml"/><Relationship Id="rId3" Type="http://schemas.openxmlformats.org/officeDocument/2006/relationships/image" Target="../media/image71.png"/><Relationship Id="rId4" Type="http://schemas.openxmlformats.org/officeDocument/2006/relationships/image" Target="../media/image76.png"/><Relationship Id="rId9" Type="http://schemas.openxmlformats.org/officeDocument/2006/relationships/image" Target="../media/image112.png"/><Relationship Id="rId5" Type="http://schemas.openxmlformats.org/officeDocument/2006/relationships/image" Target="../media/image108.png"/><Relationship Id="rId6" Type="http://schemas.openxmlformats.org/officeDocument/2006/relationships/image" Target="../media/image103.png"/><Relationship Id="rId7" Type="http://schemas.openxmlformats.org/officeDocument/2006/relationships/image" Target="../media/image107.png"/><Relationship Id="rId8" Type="http://schemas.openxmlformats.org/officeDocument/2006/relationships/image" Target="../media/image117.png"/><Relationship Id="rId11" Type="http://schemas.openxmlformats.org/officeDocument/2006/relationships/image" Target="../media/image119.png"/><Relationship Id="rId10"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73.xml"/><Relationship Id="rId3" Type="http://schemas.openxmlformats.org/officeDocument/2006/relationships/image" Target="../media/image71.png"/><Relationship Id="rId4" Type="http://schemas.openxmlformats.org/officeDocument/2006/relationships/image" Target="../media/image76.png"/><Relationship Id="rId9" Type="http://schemas.openxmlformats.org/officeDocument/2006/relationships/image" Target="../media/image119.png"/><Relationship Id="rId5" Type="http://schemas.openxmlformats.org/officeDocument/2006/relationships/image" Target="../media/image103.png"/><Relationship Id="rId6" Type="http://schemas.openxmlformats.org/officeDocument/2006/relationships/image" Target="../media/image117.png"/><Relationship Id="rId7" Type="http://schemas.openxmlformats.org/officeDocument/2006/relationships/image" Target="../media/image108.png"/><Relationship Id="rId8" Type="http://schemas.openxmlformats.org/officeDocument/2006/relationships/image" Target="../media/image110.png"/><Relationship Id="rId11" Type="http://schemas.openxmlformats.org/officeDocument/2006/relationships/image" Target="../media/image107.png"/><Relationship Id="rId10" Type="http://schemas.openxmlformats.org/officeDocument/2006/relationships/image" Target="../media/image87.png"/><Relationship Id="rId13" Type="http://schemas.openxmlformats.org/officeDocument/2006/relationships/image" Target="../media/image94.png"/><Relationship Id="rId12"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74.xml"/><Relationship Id="rId3" Type="http://schemas.openxmlformats.org/officeDocument/2006/relationships/image" Target="../media/image58.png"/><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75.xml"/><Relationship Id="rId3" Type="http://schemas.openxmlformats.org/officeDocument/2006/relationships/image" Target="../media/image58.png"/><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76.xml"/><Relationship Id="rId3" Type="http://schemas.openxmlformats.org/officeDocument/2006/relationships/image" Target="../media/image58.png"/><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77.xml"/><Relationship Id="rId3" Type="http://schemas.openxmlformats.org/officeDocument/2006/relationships/image" Target="../media/image58.png"/><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78.xml"/><Relationship Id="rId3" Type="http://schemas.openxmlformats.org/officeDocument/2006/relationships/image" Target="../media/image58.png"/><Relationship Id="rId4" Type="http://schemas.openxmlformats.org/officeDocument/2006/relationships/image" Target="../media/image1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79.xml"/><Relationship Id="rId3" Type="http://schemas.openxmlformats.org/officeDocument/2006/relationships/image" Target="../media/image58.png"/><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0.xml"/><Relationship Id="rId3" Type="http://schemas.openxmlformats.org/officeDocument/2006/relationships/image" Target="../media/image58.png"/><Relationship Id="rId4" Type="http://schemas.openxmlformats.org/officeDocument/2006/relationships/image" Target="../media/image1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1.xml"/><Relationship Id="rId3" Type="http://schemas.openxmlformats.org/officeDocument/2006/relationships/image" Target="../media/image58.png"/><Relationship Id="rId4" Type="http://schemas.openxmlformats.org/officeDocument/2006/relationships/image" Target="../media/image1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2.xml"/><Relationship Id="rId3" Type="http://schemas.openxmlformats.org/officeDocument/2006/relationships/image" Target="../media/image58.png"/><Relationship Id="rId4" Type="http://schemas.openxmlformats.org/officeDocument/2006/relationships/image" Target="../media/image1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3.xml"/><Relationship Id="rId3" Type="http://schemas.openxmlformats.org/officeDocument/2006/relationships/image" Target="../media/image58.png"/><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4.xml"/><Relationship Id="rId3" Type="http://schemas.openxmlformats.org/officeDocument/2006/relationships/image" Target="../media/image58.png"/><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5.xml"/><Relationship Id="rId3" Type="http://schemas.openxmlformats.org/officeDocument/2006/relationships/image" Target="../media/image58.png"/><Relationship Id="rId4" Type="http://schemas.openxmlformats.org/officeDocument/2006/relationships/image" Target="../media/image1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6.xml"/><Relationship Id="rId3" Type="http://schemas.openxmlformats.org/officeDocument/2006/relationships/image" Target="../media/image58.png"/><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7.xml"/><Relationship Id="rId3" Type="http://schemas.openxmlformats.org/officeDocument/2006/relationships/image" Target="../media/image58.png"/><Relationship Id="rId4" Type="http://schemas.openxmlformats.org/officeDocument/2006/relationships/image" Target="../media/image1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8.xml"/><Relationship Id="rId3" Type="http://schemas.openxmlformats.org/officeDocument/2006/relationships/image" Target="../media/image58.png"/><Relationship Id="rId4" Type="http://schemas.openxmlformats.org/officeDocument/2006/relationships/image" Target="../media/image1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9.xml"/><Relationship Id="rId3" Type="http://schemas.openxmlformats.org/officeDocument/2006/relationships/image" Target="../media/image58.png"/><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9.xml"/><Relationship Id="rId3" Type="http://schemas.openxmlformats.org/officeDocument/2006/relationships/image" Target="../media/image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0.xml"/><Relationship Id="rId3" Type="http://schemas.openxmlformats.org/officeDocument/2006/relationships/image" Target="../media/image58.png"/><Relationship Id="rId4" Type="http://schemas.openxmlformats.org/officeDocument/2006/relationships/image" Target="../media/image1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1.xml"/><Relationship Id="rId3" Type="http://schemas.openxmlformats.org/officeDocument/2006/relationships/image" Target="../media/image58.png"/><Relationship Id="rId4" Type="http://schemas.openxmlformats.org/officeDocument/2006/relationships/image" Target="../media/image1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2.xml"/><Relationship Id="rId3" Type="http://schemas.openxmlformats.org/officeDocument/2006/relationships/image" Target="../media/image58.png"/><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3.xml"/><Relationship Id="rId3" Type="http://schemas.openxmlformats.org/officeDocument/2006/relationships/image" Target="../media/image58.png"/><Relationship Id="rId4" Type="http://schemas.openxmlformats.org/officeDocument/2006/relationships/image" Target="../media/image1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4.xml"/><Relationship Id="rId3" Type="http://schemas.openxmlformats.org/officeDocument/2006/relationships/image" Target="../media/image58.png"/><Relationship Id="rId4" Type="http://schemas.openxmlformats.org/officeDocument/2006/relationships/image" Target="../media/image15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5.xml"/><Relationship Id="rId3" Type="http://schemas.openxmlformats.org/officeDocument/2006/relationships/image" Target="../media/image58.png"/><Relationship Id="rId4" Type="http://schemas.openxmlformats.org/officeDocument/2006/relationships/image" Target="../media/image1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6.xml"/><Relationship Id="rId3" Type="http://schemas.openxmlformats.org/officeDocument/2006/relationships/image" Target="../media/image58.png"/><Relationship Id="rId4" Type="http://schemas.openxmlformats.org/officeDocument/2006/relationships/image" Target="../media/image1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7.xml"/><Relationship Id="rId3" Type="http://schemas.openxmlformats.org/officeDocument/2006/relationships/image" Target="../media/image58.png"/><Relationship Id="rId4" Type="http://schemas.openxmlformats.org/officeDocument/2006/relationships/image" Target="../media/image1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8.xml"/><Relationship Id="rId3" Type="http://schemas.openxmlformats.org/officeDocument/2006/relationships/image" Target="../media/image58.png"/><Relationship Id="rId4" Type="http://schemas.openxmlformats.org/officeDocument/2006/relationships/image" Target="../media/image14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9.xml"/><Relationship Id="rId3" Type="http://schemas.openxmlformats.org/officeDocument/2006/relationships/image" Target="../media/image58.png"/><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g31f684a12eb_2_53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232F3E"/>
                </a:solidFill>
              </a:rPr>
              <a:t>‹#›</a:t>
            </a:fld>
            <a:endParaRPr>
              <a:solidFill>
                <a:srgbClr val="232F3E"/>
              </a:solidFill>
            </a:endParaRPr>
          </a:p>
        </p:txBody>
      </p:sp>
      <p:sp>
        <p:nvSpPr>
          <p:cNvPr id="1723" name="Google Shape;1723;g31f684a12eb_2_530"/>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What is the AWS Well-Architected Framework?</a:t>
            </a:r>
            <a:endParaRPr/>
          </a:p>
        </p:txBody>
      </p:sp>
      <p:sp>
        <p:nvSpPr>
          <p:cNvPr id="1724" name="Google Shape;1724;g31f684a12eb_2_530"/>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Autofit/>
          </a:bodyPr>
          <a:lstStyle/>
          <a:p>
            <a:pPr indent="-230188" lvl="0" marL="230188" rtl="0" algn="l">
              <a:lnSpc>
                <a:spcPct val="100000"/>
              </a:lnSpc>
              <a:spcBef>
                <a:spcPts val="0"/>
              </a:spcBef>
              <a:spcAft>
                <a:spcPts val="0"/>
              </a:spcAft>
              <a:buClr>
                <a:schemeClr val="dk2"/>
              </a:buClr>
              <a:buSzPts val="2800"/>
              <a:buChar char="•"/>
            </a:pPr>
            <a:r>
              <a:rPr lang="en-US"/>
              <a:t>A guide for designing infrastructures that are:</a:t>
            </a:r>
            <a:endParaRPr/>
          </a:p>
          <a:p>
            <a:pPr indent="-230188" lvl="1" marL="457200" rtl="0" algn="l">
              <a:lnSpc>
                <a:spcPct val="100000"/>
              </a:lnSpc>
              <a:spcBef>
                <a:spcPts val="1100"/>
              </a:spcBef>
              <a:spcAft>
                <a:spcPts val="0"/>
              </a:spcAft>
              <a:buClr>
                <a:srgbClr val="000000"/>
              </a:buClr>
              <a:buSzPts val="2400"/>
              <a:buFont typeface="Noto Sans Symbols"/>
              <a:buChar char="✔"/>
            </a:pPr>
            <a:r>
              <a:rPr lang="en-US">
                <a:solidFill>
                  <a:srgbClr val="000000"/>
                </a:solidFill>
              </a:rPr>
              <a:t>Secure</a:t>
            </a:r>
            <a:endParaRPr>
              <a:solidFill>
                <a:srgbClr val="000000"/>
              </a:solidFill>
              <a:latin typeface="Arial"/>
              <a:ea typeface="Arial"/>
              <a:cs typeface="Arial"/>
              <a:sym typeface="Arial"/>
            </a:endParaRPr>
          </a:p>
          <a:p>
            <a:pPr indent="-230188" lvl="1" marL="457200" rtl="0" algn="l">
              <a:lnSpc>
                <a:spcPct val="100000"/>
              </a:lnSpc>
              <a:spcBef>
                <a:spcPts val="1100"/>
              </a:spcBef>
              <a:spcAft>
                <a:spcPts val="0"/>
              </a:spcAft>
              <a:buClr>
                <a:srgbClr val="000000"/>
              </a:buClr>
              <a:buSzPts val="2400"/>
              <a:buFont typeface="Noto Sans Symbols"/>
              <a:buChar char="✔"/>
            </a:pPr>
            <a:r>
              <a:rPr lang="en-US">
                <a:solidFill>
                  <a:srgbClr val="000000"/>
                </a:solidFill>
              </a:rPr>
              <a:t>High-performing</a:t>
            </a:r>
            <a:endParaRPr>
              <a:solidFill>
                <a:srgbClr val="000000"/>
              </a:solidFill>
              <a:latin typeface="Arial"/>
              <a:ea typeface="Arial"/>
              <a:cs typeface="Arial"/>
              <a:sym typeface="Arial"/>
            </a:endParaRPr>
          </a:p>
          <a:p>
            <a:pPr indent="-230188" lvl="1" marL="457200" rtl="0" algn="l">
              <a:lnSpc>
                <a:spcPct val="100000"/>
              </a:lnSpc>
              <a:spcBef>
                <a:spcPts val="1100"/>
              </a:spcBef>
              <a:spcAft>
                <a:spcPts val="0"/>
              </a:spcAft>
              <a:buClr>
                <a:srgbClr val="000000"/>
              </a:buClr>
              <a:buSzPts val="2400"/>
              <a:buFont typeface="Noto Sans Symbols"/>
              <a:buChar char="✔"/>
            </a:pPr>
            <a:r>
              <a:rPr lang="en-US">
                <a:solidFill>
                  <a:srgbClr val="000000"/>
                </a:solidFill>
              </a:rPr>
              <a:t>Resilient</a:t>
            </a:r>
            <a:endParaRPr>
              <a:solidFill>
                <a:srgbClr val="000000"/>
              </a:solidFill>
              <a:latin typeface="Arial"/>
              <a:ea typeface="Arial"/>
              <a:cs typeface="Arial"/>
              <a:sym typeface="Arial"/>
            </a:endParaRPr>
          </a:p>
          <a:p>
            <a:pPr indent="-230188" lvl="1" marL="457200" rtl="0" algn="l">
              <a:lnSpc>
                <a:spcPct val="100000"/>
              </a:lnSpc>
              <a:spcBef>
                <a:spcPts val="1100"/>
              </a:spcBef>
              <a:spcAft>
                <a:spcPts val="0"/>
              </a:spcAft>
              <a:buClr>
                <a:srgbClr val="000000"/>
              </a:buClr>
              <a:buSzPts val="2400"/>
              <a:buFont typeface="Noto Sans Symbols"/>
              <a:buChar char="✔"/>
            </a:pPr>
            <a:r>
              <a:rPr lang="en-US">
                <a:solidFill>
                  <a:srgbClr val="000000"/>
                </a:solidFill>
              </a:rPr>
              <a:t>Efficient</a:t>
            </a:r>
            <a:endParaRPr>
              <a:solidFill>
                <a:srgbClr val="000000"/>
              </a:solidFill>
              <a:latin typeface="Arial"/>
              <a:ea typeface="Arial"/>
              <a:cs typeface="Arial"/>
              <a:sym typeface="Arial"/>
            </a:endParaRPr>
          </a:p>
          <a:p>
            <a:pPr indent="-230188" lvl="0" marL="230188" rtl="0" algn="l">
              <a:lnSpc>
                <a:spcPct val="100000"/>
              </a:lnSpc>
              <a:spcBef>
                <a:spcPts val="1100"/>
              </a:spcBef>
              <a:spcAft>
                <a:spcPts val="0"/>
              </a:spcAft>
              <a:buClr>
                <a:schemeClr val="dk2"/>
              </a:buClr>
              <a:buSzPts val="2800"/>
              <a:buChar char="•"/>
            </a:pPr>
            <a:r>
              <a:rPr lang="en-US"/>
              <a:t>A consistent approach to evaluating and implementing cloud architectures</a:t>
            </a:r>
            <a:endParaRPr/>
          </a:p>
          <a:p>
            <a:pPr indent="-230188" lvl="0" marL="230188" rtl="0" algn="l">
              <a:lnSpc>
                <a:spcPct val="100000"/>
              </a:lnSpc>
              <a:spcBef>
                <a:spcPts val="1100"/>
              </a:spcBef>
              <a:spcAft>
                <a:spcPts val="0"/>
              </a:spcAft>
              <a:buClr>
                <a:schemeClr val="dk2"/>
              </a:buClr>
              <a:buSzPts val="2800"/>
              <a:buChar char="•"/>
            </a:pPr>
            <a:r>
              <a:rPr lang="en-US"/>
              <a:t>A way to provide best practices that were developed through lessons learned by reviewing customer architectures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g31f684a12eb_2_113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4" name="Google Shape;1804;g31f684a12eb_2_1133"/>
          <p:cNvSpPr txBox="1"/>
          <p:nvPr>
            <p:ph type="title"/>
          </p:nvPr>
        </p:nvSpPr>
        <p:spPr>
          <a:xfrm>
            <a:off x="3878580" y="3063341"/>
            <a:ext cx="4434840"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Arial"/>
              <a:buNone/>
            </a:pPr>
            <a:r>
              <a:rPr lang="en-US" sz="4000"/>
              <a:t>Reliability pillar</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g31f684a12eb_2_235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98" name="Google Shape;2998;g31f684a12eb_2_23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99" name="Google Shape;2999;g31f684a12eb_2_235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000" name="Google Shape;3000;g31f684a12eb_2_2355"/>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Auto Scaling Group from the template</a:t>
            </a:r>
            <a:endParaRPr/>
          </a:p>
        </p:txBody>
      </p:sp>
      <p:pic>
        <p:nvPicPr>
          <p:cNvPr id="3001" name="Google Shape;3001;g31f684a12eb_2_2355"/>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
        <p:nvSpPr>
          <p:cNvPr id="3002" name="Google Shape;3002;g31f684a12eb_2_2355"/>
          <p:cNvSpPr/>
          <p:nvPr/>
        </p:nvSpPr>
        <p:spPr>
          <a:xfrm>
            <a:off x="7737230" y="2806336"/>
            <a:ext cx="1744395" cy="303582"/>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g31f684a12eb_2_236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08" name="Google Shape;3008;g31f684a12eb_2_23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009" name="Google Shape;3009;g31f684a12eb_2_236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010" name="Google Shape;3010;g31f684a12eb_2_2364"/>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Configure the group name</a:t>
            </a:r>
            <a:endParaRPr/>
          </a:p>
        </p:txBody>
      </p:sp>
      <p:pic>
        <p:nvPicPr>
          <p:cNvPr id="3011" name="Google Shape;3011;g31f684a12eb_2_2364"/>
          <p:cNvPicPr preferRelativeResize="0"/>
          <p:nvPr/>
        </p:nvPicPr>
        <p:blipFill rotWithShape="1">
          <a:blip r:embed="rId4">
            <a:alphaModFix/>
          </a:blip>
          <a:srcRect b="4614" l="0" r="0" t="11077"/>
          <a:stretch/>
        </p:blipFill>
        <p:spPr>
          <a:xfrm>
            <a:off x="18170" y="0"/>
            <a:ext cx="12144375" cy="5781823"/>
          </a:xfrm>
          <a:prstGeom prst="rect">
            <a:avLst/>
          </a:prstGeom>
          <a:noFill/>
          <a:ln>
            <a:noFill/>
          </a:ln>
        </p:spPr>
      </p:pic>
      <p:sp>
        <p:nvSpPr>
          <p:cNvPr id="3012" name="Google Shape;3012;g31f684a12eb_2_2364"/>
          <p:cNvSpPr/>
          <p:nvPr/>
        </p:nvSpPr>
        <p:spPr>
          <a:xfrm>
            <a:off x="3171873" y="1825631"/>
            <a:ext cx="4748237" cy="917569"/>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sp>
        <p:nvSpPr>
          <p:cNvPr id="3017" name="Google Shape;3017;g31f684a12eb_2_237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18" name="Google Shape;3018;g31f684a12eb_2_23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019" name="Google Shape;3019;g31f684a12eb_2_237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pic>
        <p:nvPicPr>
          <p:cNvPr id="3020" name="Google Shape;3020;g31f684a12eb_2_2373"/>
          <p:cNvPicPr preferRelativeResize="0"/>
          <p:nvPr/>
        </p:nvPicPr>
        <p:blipFill rotWithShape="1">
          <a:blip r:embed="rId4">
            <a:alphaModFix/>
          </a:blip>
          <a:srcRect b="4411" l="0" r="0" t="11282"/>
          <a:stretch/>
        </p:blipFill>
        <p:spPr>
          <a:xfrm>
            <a:off x="18170" y="0"/>
            <a:ext cx="12144375" cy="5781823"/>
          </a:xfrm>
          <a:prstGeom prst="rect">
            <a:avLst/>
          </a:prstGeom>
          <a:noFill/>
          <a:ln>
            <a:noFill/>
          </a:ln>
        </p:spPr>
      </p:pic>
      <p:sp>
        <p:nvSpPr>
          <p:cNvPr id="3021" name="Google Shape;3021;g31f684a12eb_2_2373"/>
          <p:cNvSpPr/>
          <p:nvPr/>
        </p:nvSpPr>
        <p:spPr>
          <a:xfrm>
            <a:off x="10958732" y="4640261"/>
            <a:ext cx="1018346"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g31f684a12eb_2_238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27" name="Google Shape;3027;g31f684a12eb_2_23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028" name="Google Shape;3028;g31f684a12eb_2_238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029" name="Google Shape;3029;g31f684a12eb_2_2381"/>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Configure the VPC and the Subnets</a:t>
            </a:r>
            <a:endParaRPr/>
          </a:p>
        </p:txBody>
      </p:sp>
      <p:pic>
        <p:nvPicPr>
          <p:cNvPr id="3030" name="Google Shape;3030;g31f684a12eb_2_2381"/>
          <p:cNvPicPr preferRelativeResize="0"/>
          <p:nvPr/>
        </p:nvPicPr>
        <p:blipFill rotWithShape="1">
          <a:blip r:embed="rId4">
            <a:alphaModFix/>
          </a:blip>
          <a:srcRect b="5231" l="0" r="0" t="11282"/>
          <a:stretch/>
        </p:blipFill>
        <p:spPr>
          <a:xfrm>
            <a:off x="0" y="17584"/>
            <a:ext cx="12144375" cy="5725552"/>
          </a:xfrm>
          <a:prstGeom prst="rect">
            <a:avLst/>
          </a:prstGeom>
          <a:noFill/>
          <a:ln>
            <a:noFill/>
          </a:ln>
        </p:spPr>
      </p:pic>
      <p:sp>
        <p:nvSpPr>
          <p:cNvPr id="3031" name="Google Shape;3031;g31f684a12eb_2_2381"/>
          <p:cNvSpPr/>
          <p:nvPr/>
        </p:nvSpPr>
        <p:spPr>
          <a:xfrm>
            <a:off x="3242212" y="1802771"/>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032" name="Google Shape;3032;g31f684a12eb_2_2381"/>
          <p:cNvSpPr/>
          <p:nvPr/>
        </p:nvSpPr>
        <p:spPr>
          <a:xfrm>
            <a:off x="3242211" y="3329283"/>
            <a:ext cx="4044853" cy="1101874"/>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g31f684a12eb_2_239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38" name="Google Shape;3038;g31f684a12eb_2_23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039" name="Google Shape;3039;g31f684a12eb_2_239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040" name="Google Shape;3040;g31f684a12eb_2_2391"/>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Choose the AZs</a:t>
            </a:r>
            <a:endParaRPr/>
          </a:p>
        </p:txBody>
      </p:sp>
      <p:pic>
        <p:nvPicPr>
          <p:cNvPr id="3041" name="Google Shape;3041;g31f684a12eb_2_2391"/>
          <p:cNvPicPr preferRelativeResize="0"/>
          <p:nvPr/>
        </p:nvPicPr>
        <p:blipFill rotWithShape="1">
          <a:blip r:embed="rId4">
            <a:alphaModFix/>
          </a:blip>
          <a:srcRect b="5231" l="0" r="0" t="11077"/>
          <a:stretch/>
        </p:blipFill>
        <p:spPr>
          <a:xfrm>
            <a:off x="18170" y="3516"/>
            <a:ext cx="12144375" cy="5739620"/>
          </a:xfrm>
          <a:prstGeom prst="rect">
            <a:avLst/>
          </a:prstGeom>
          <a:noFill/>
          <a:ln>
            <a:noFill/>
          </a:ln>
        </p:spPr>
      </p:pic>
      <p:sp>
        <p:nvSpPr>
          <p:cNvPr id="3042" name="Google Shape;3042;g31f684a12eb_2_2391"/>
          <p:cNvSpPr/>
          <p:nvPr/>
        </p:nvSpPr>
        <p:spPr>
          <a:xfrm>
            <a:off x="3256280" y="1839062"/>
            <a:ext cx="4241799" cy="1267339"/>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043" name="Google Shape;3043;g31f684a12eb_2_2391"/>
          <p:cNvSpPr/>
          <p:nvPr/>
        </p:nvSpPr>
        <p:spPr>
          <a:xfrm>
            <a:off x="10958732" y="4662320"/>
            <a:ext cx="970671"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7" name="Shape 3047"/>
        <p:cNvGrpSpPr/>
        <p:nvPr/>
      </p:nvGrpSpPr>
      <p:grpSpPr>
        <a:xfrm>
          <a:off x="0" y="0"/>
          <a:ext cx="0" cy="0"/>
          <a:chOff x="0" y="0"/>
          <a:chExt cx="0" cy="0"/>
        </a:xfrm>
      </p:grpSpPr>
      <p:sp>
        <p:nvSpPr>
          <p:cNvPr id="3048" name="Google Shape;3048;g31f684a12eb_2_240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49" name="Google Shape;3049;g31f684a12eb_2_24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050" name="Google Shape;3050;g31f684a12eb_2_240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051" name="Google Shape;3051;g31f684a12eb_2_2401"/>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Attach a load balancer</a:t>
            </a:r>
            <a:endParaRPr/>
          </a:p>
        </p:txBody>
      </p:sp>
      <p:pic>
        <p:nvPicPr>
          <p:cNvPr id="3052" name="Google Shape;3052;g31f684a12eb_2_2401"/>
          <p:cNvPicPr preferRelativeResize="0"/>
          <p:nvPr/>
        </p:nvPicPr>
        <p:blipFill rotWithShape="1">
          <a:blip r:embed="rId4">
            <a:alphaModFix/>
          </a:blip>
          <a:srcRect b="5026" l="0" r="0" t="11282"/>
          <a:stretch/>
        </p:blipFill>
        <p:spPr>
          <a:xfrm>
            <a:off x="18170" y="3516"/>
            <a:ext cx="12144375" cy="5739620"/>
          </a:xfrm>
          <a:prstGeom prst="rect">
            <a:avLst/>
          </a:prstGeom>
          <a:noFill/>
          <a:ln>
            <a:noFill/>
          </a:ln>
        </p:spPr>
      </p:pic>
      <p:sp>
        <p:nvSpPr>
          <p:cNvPr id="3053" name="Google Shape;3053;g31f684a12eb_2_2401"/>
          <p:cNvSpPr/>
          <p:nvPr/>
        </p:nvSpPr>
        <p:spPr>
          <a:xfrm>
            <a:off x="3256280" y="4640261"/>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g31f684a12eb_2_241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59" name="Google Shape;3059;g31f684a12eb_2_24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060" name="Google Shape;3060;g31f684a12eb_2_241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pic>
        <p:nvPicPr>
          <p:cNvPr id="3061" name="Google Shape;3061;g31f684a12eb_2_2410"/>
          <p:cNvPicPr preferRelativeResize="0"/>
          <p:nvPr/>
        </p:nvPicPr>
        <p:blipFill rotWithShape="1">
          <a:blip r:embed="rId4">
            <a:alphaModFix/>
          </a:blip>
          <a:srcRect b="5436" l="0" r="0" t="11281"/>
          <a:stretch/>
        </p:blipFill>
        <p:spPr>
          <a:xfrm>
            <a:off x="0" y="31652"/>
            <a:ext cx="12144375" cy="5711484"/>
          </a:xfrm>
          <a:prstGeom prst="rect">
            <a:avLst/>
          </a:prstGeom>
          <a:noFill/>
          <a:ln>
            <a:noFill/>
          </a:ln>
        </p:spPr>
      </p:pic>
      <p:sp>
        <p:nvSpPr>
          <p:cNvPr id="3062" name="Google Shape;3062;g31f684a12eb_2_2410"/>
          <p:cNvSpPr/>
          <p:nvPr/>
        </p:nvSpPr>
        <p:spPr>
          <a:xfrm>
            <a:off x="11000935" y="4640261"/>
            <a:ext cx="900333"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sp>
        <p:nvSpPr>
          <p:cNvPr id="3067" name="Google Shape;3067;g31f684a12eb_2_241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68" name="Google Shape;3068;g31f684a12eb_2_24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069" name="Google Shape;3069;g31f684a12eb_2_241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070" name="Google Shape;3070;g31f684a12eb_2_2418"/>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Configure the Desired, Min, and Max capacity</a:t>
            </a:r>
            <a:endParaRPr/>
          </a:p>
        </p:txBody>
      </p:sp>
      <p:pic>
        <p:nvPicPr>
          <p:cNvPr id="3071" name="Google Shape;3071;g31f684a12eb_2_2418"/>
          <p:cNvPicPr preferRelativeResize="0"/>
          <p:nvPr/>
        </p:nvPicPr>
        <p:blipFill rotWithShape="1">
          <a:blip r:embed="rId4">
            <a:alphaModFix/>
          </a:blip>
          <a:srcRect b="4821" l="0" r="0" t="11280"/>
          <a:stretch/>
        </p:blipFill>
        <p:spPr>
          <a:xfrm>
            <a:off x="18170" y="0"/>
            <a:ext cx="12144375" cy="5753687"/>
          </a:xfrm>
          <a:prstGeom prst="rect">
            <a:avLst/>
          </a:prstGeom>
          <a:noFill/>
          <a:ln>
            <a:noFill/>
          </a:ln>
        </p:spPr>
      </p:pic>
      <p:sp>
        <p:nvSpPr>
          <p:cNvPr id="3072" name="Google Shape;3072;g31f684a12eb_2_2418"/>
          <p:cNvSpPr/>
          <p:nvPr/>
        </p:nvSpPr>
        <p:spPr>
          <a:xfrm>
            <a:off x="3101535" y="1951008"/>
            <a:ext cx="2376268" cy="778124"/>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073" name="Google Shape;3073;g31f684a12eb_2_2418"/>
          <p:cNvSpPr/>
          <p:nvPr/>
        </p:nvSpPr>
        <p:spPr>
          <a:xfrm>
            <a:off x="3101535" y="4008867"/>
            <a:ext cx="4424680" cy="778124"/>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g31f684a12eb_2_242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79" name="Google Shape;3079;g31f684a12eb_2_24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080" name="Google Shape;3080;g31f684a12eb_2_242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081" name="Google Shape;3081;g31f684a12eb_2_2428"/>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Configure a scaling Policy</a:t>
            </a:r>
            <a:endParaRPr/>
          </a:p>
        </p:txBody>
      </p:sp>
      <p:pic>
        <p:nvPicPr>
          <p:cNvPr id="3082" name="Google Shape;3082;g31f684a12eb_2_2428"/>
          <p:cNvPicPr preferRelativeResize="0"/>
          <p:nvPr/>
        </p:nvPicPr>
        <p:blipFill rotWithShape="1">
          <a:blip r:embed="rId4">
            <a:alphaModFix/>
          </a:blip>
          <a:srcRect b="4616" l="0" r="0" t="11487"/>
          <a:stretch/>
        </p:blipFill>
        <p:spPr>
          <a:xfrm>
            <a:off x="0" y="0"/>
            <a:ext cx="12144375" cy="5753687"/>
          </a:xfrm>
          <a:prstGeom prst="rect">
            <a:avLst/>
          </a:prstGeom>
          <a:noFill/>
          <a:ln>
            <a:noFill/>
          </a:ln>
        </p:spPr>
      </p:pic>
      <p:sp>
        <p:nvSpPr>
          <p:cNvPr id="3083" name="Google Shape;3083;g31f684a12eb_2_2428"/>
          <p:cNvSpPr/>
          <p:nvPr/>
        </p:nvSpPr>
        <p:spPr>
          <a:xfrm>
            <a:off x="3171874" y="2876843"/>
            <a:ext cx="4410612" cy="794825"/>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084" name="Google Shape;3084;g31f684a12eb_2_2428"/>
          <p:cNvSpPr/>
          <p:nvPr/>
        </p:nvSpPr>
        <p:spPr>
          <a:xfrm>
            <a:off x="3171873" y="3771292"/>
            <a:ext cx="4410611"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g31f684a12eb_2_243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90" name="Google Shape;3090;g31f684a12eb_2_24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091" name="Google Shape;3091;g31f684a12eb_2_243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pic>
        <p:nvPicPr>
          <p:cNvPr id="3092" name="Google Shape;3092;g31f684a12eb_2_2438"/>
          <p:cNvPicPr preferRelativeResize="0"/>
          <p:nvPr/>
        </p:nvPicPr>
        <p:blipFill rotWithShape="1">
          <a:blip r:embed="rId4">
            <a:alphaModFix/>
          </a:blip>
          <a:srcRect b="4616" l="0" r="0" t="11282"/>
          <a:stretch/>
        </p:blipFill>
        <p:spPr>
          <a:xfrm>
            <a:off x="18170" y="0"/>
            <a:ext cx="12144375" cy="5767755"/>
          </a:xfrm>
          <a:prstGeom prst="rect">
            <a:avLst/>
          </a:prstGeom>
          <a:noFill/>
          <a:ln>
            <a:noFill/>
          </a:ln>
        </p:spPr>
      </p:pic>
      <p:sp>
        <p:nvSpPr>
          <p:cNvPr id="3093" name="Google Shape;3093;g31f684a12eb_2_2438"/>
          <p:cNvSpPr/>
          <p:nvPr/>
        </p:nvSpPr>
        <p:spPr>
          <a:xfrm>
            <a:off x="10972800" y="4640261"/>
            <a:ext cx="998806"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g31f684a12eb_2_113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0" name="Google Shape;1810;g31f684a12eb_2_113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Reliability pillar – recover from failure and mitigate disruption</a:t>
            </a:r>
            <a:endParaRPr/>
          </a:p>
        </p:txBody>
      </p:sp>
      <p:sp>
        <p:nvSpPr>
          <p:cNvPr id="1811" name="Google Shape;1811;g31f684a12eb_2_1138"/>
          <p:cNvSpPr txBox="1"/>
          <p:nvPr>
            <p:ph idx="1" type="body"/>
          </p:nvPr>
        </p:nvSpPr>
        <p:spPr>
          <a:xfrm>
            <a:off x="2907792" y="1527048"/>
            <a:ext cx="8869680" cy="4645152"/>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1"/>
              </a:buClr>
              <a:buSzPts val="2800"/>
              <a:buChar char="•"/>
            </a:pPr>
            <a:r>
              <a:rPr lang="en-US">
                <a:solidFill>
                  <a:srgbClr val="504BAB"/>
                </a:solidFill>
              </a:rPr>
              <a:t>Focus</a:t>
            </a:r>
            <a:endParaRPr/>
          </a:p>
          <a:p>
            <a:pPr indent="-230188" lvl="1" marL="457200" rtl="0" algn="l">
              <a:lnSpc>
                <a:spcPct val="100000"/>
              </a:lnSpc>
              <a:spcBef>
                <a:spcPts val="1100"/>
              </a:spcBef>
              <a:spcAft>
                <a:spcPts val="0"/>
              </a:spcAft>
              <a:buClr>
                <a:schemeClr val="dk1"/>
              </a:buClr>
              <a:buSzPts val="2400"/>
              <a:buChar char="•"/>
            </a:pPr>
            <a:r>
              <a:rPr lang="en-US"/>
              <a:t>Ensure a workload performs its intended function correctly and consistently when it’s expected to.</a:t>
            </a:r>
            <a:endParaRPr/>
          </a:p>
          <a:p>
            <a:pPr indent="0" lvl="0" marL="0" rtl="0" algn="l">
              <a:lnSpc>
                <a:spcPct val="100000"/>
              </a:lnSpc>
              <a:spcBef>
                <a:spcPts val="1100"/>
              </a:spcBef>
              <a:spcAft>
                <a:spcPts val="0"/>
              </a:spcAft>
              <a:buClr>
                <a:schemeClr val="dk1"/>
              </a:buClr>
              <a:buSzPts val="2800"/>
              <a:buNone/>
            </a:pPr>
            <a:r>
              <a:t/>
            </a:r>
            <a:endParaRPr/>
          </a:p>
          <a:p>
            <a:pPr indent="-230188" lvl="0" marL="230188" rtl="0" algn="l">
              <a:lnSpc>
                <a:spcPct val="100000"/>
              </a:lnSpc>
              <a:spcBef>
                <a:spcPts val="1100"/>
              </a:spcBef>
              <a:spcAft>
                <a:spcPts val="0"/>
              </a:spcAft>
              <a:buClr>
                <a:schemeClr val="dk1"/>
              </a:buClr>
              <a:buSzPts val="2800"/>
              <a:buChar char="•"/>
            </a:pPr>
            <a:r>
              <a:rPr lang="en-US">
                <a:solidFill>
                  <a:srgbClr val="504BAB"/>
                </a:solidFill>
              </a:rPr>
              <a:t>Key topics</a:t>
            </a:r>
            <a:endParaRPr/>
          </a:p>
          <a:p>
            <a:pPr indent="-230188" lvl="1" marL="457200" rtl="0" algn="l">
              <a:lnSpc>
                <a:spcPct val="100000"/>
              </a:lnSpc>
              <a:spcBef>
                <a:spcPts val="1100"/>
              </a:spcBef>
              <a:spcAft>
                <a:spcPts val="0"/>
              </a:spcAft>
              <a:buClr>
                <a:schemeClr val="dk1"/>
              </a:buClr>
              <a:buSzPts val="2400"/>
              <a:buChar char="•"/>
            </a:pPr>
            <a:r>
              <a:rPr lang="en-US"/>
              <a:t>Designing distributed systems</a:t>
            </a:r>
            <a:endParaRPr/>
          </a:p>
          <a:p>
            <a:pPr indent="-230188" lvl="1" marL="457200" rtl="0" algn="l">
              <a:lnSpc>
                <a:spcPct val="100000"/>
              </a:lnSpc>
              <a:spcBef>
                <a:spcPts val="1100"/>
              </a:spcBef>
              <a:spcAft>
                <a:spcPts val="0"/>
              </a:spcAft>
              <a:buClr>
                <a:schemeClr val="dk1"/>
              </a:buClr>
              <a:buSzPts val="2400"/>
              <a:buChar char="•"/>
            </a:pPr>
            <a:r>
              <a:rPr lang="en-US"/>
              <a:t>Recovery planning</a:t>
            </a:r>
            <a:endParaRPr/>
          </a:p>
          <a:p>
            <a:pPr indent="-230188" lvl="1" marL="457200" rtl="0" algn="l">
              <a:lnSpc>
                <a:spcPct val="100000"/>
              </a:lnSpc>
              <a:spcBef>
                <a:spcPts val="1100"/>
              </a:spcBef>
              <a:spcAft>
                <a:spcPts val="0"/>
              </a:spcAft>
              <a:buClr>
                <a:schemeClr val="dk1"/>
              </a:buClr>
              <a:buSzPts val="2400"/>
              <a:buChar char="•"/>
            </a:pPr>
            <a:r>
              <a:rPr lang="en-US"/>
              <a:t>Handling change</a:t>
            </a:r>
            <a:endParaRPr/>
          </a:p>
        </p:txBody>
      </p:sp>
      <p:grpSp>
        <p:nvGrpSpPr>
          <p:cNvPr id="1812" name="Google Shape;1812;g31f684a12eb_2_1138"/>
          <p:cNvGrpSpPr/>
          <p:nvPr/>
        </p:nvGrpSpPr>
        <p:grpSpPr>
          <a:xfrm>
            <a:off x="373202" y="1489611"/>
            <a:ext cx="2229853" cy="4539915"/>
            <a:chOff x="373202" y="1489611"/>
            <a:chExt cx="2229853" cy="4539915"/>
          </a:xfrm>
        </p:grpSpPr>
        <p:sp>
          <p:nvSpPr>
            <p:cNvPr id="1813" name="Google Shape;1813;g31f684a12eb_2_1138"/>
            <p:cNvSpPr/>
            <p:nvPr/>
          </p:nvSpPr>
          <p:spPr>
            <a:xfrm>
              <a:off x="373202" y="1489611"/>
              <a:ext cx="2229853" cy="4539915"/>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Reliability</a:t>
              </a:r>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pillar</a:t>
              </a:r>
              <a:endParaRPr/>
            </a:p>
          </p:txBody>
        </p:sp>
        <p:sp>
          <p:nvSpPr>
            <p:cNvPr id="1814" name="Google Shape;1814;g31f684a12eb_2_1138"/>
            <p:cNvSpPr txBox="1"/>
            <p:nvPr/>
          </p:nvSpPr>
          <p:spPr>
            <a:xfrm>
              <a:off x="674268" y="4547274"/>
              <a:ext cx="1627717"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Recover from failure and mitigate disruption.</a:t>
              </a:r>
              <a:endParaRPr/>
            </a:p>
          </p:txBody>
        </p:sp>
        <p:pic>
          <p:nvPicPr>
            <p:cNvPr id="1815" name="Google Shape;1815;g31f684a12eb_2_1138"/>
            <p:cNvPicPr preferRelativeResize="0"/>
            <p:nvPr/>
          </p:nvPicPr>
          <p:blipFill rotWithShape="1">
            <a:blip r:embed="rId3">
              <a:alphaModFix/>
            </a:blip>
            <a:srcRect b="0" l="0" r="0" t="0"/>
            <a:stretch/>
          </p:blipFill>
          <p:spPr>
            <a:xfrm>
              <a:off x="756606" y="2697480"/>
              <a:ext cx="1463040" cy="1463040"/>
            </a:xfrm>
            <a:prstGeom prst="rect">
              <a:avLst/>
            </a:prstGeom>
            <a:noFill/>
            <a:ln>
              <a:noFill/>
            </a:ln>
          </p:spPr>
        </p:pic>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g31f684a12eb_2_244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099" name="Google Shape;3099;g31f684a12eb_2_24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00" name="Google Shape;3100;g31f684a12eb_2_244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pic>
        <p:nvPicPr>
          <p:cNvPr id="3101" name="Google Shape;3101;g31f684a12eb_2_2446"/>
          <p:cNvPicPr preferRelativeResize="0"/>
          <p:nvPr/>
        </p:nvPicPr>
        <p:blipFill rotWithShape="1">
          <a:blip r:embed="rId4">
            <a:alphaModFix/>
          </a:blip>
          <a:srcRect b="5026" l="0" r="0" t="11282"/>
          <a:stretch/>
        </p:blipFill>
        <p:spPr>
          <a:xfrm>
            <a:off x="18170" y="3516"/>
            <a:ext cx="12144375" cy="5739620"/>
          </a:xfrm>
          <a:prstGeom prst="rect">
            <a:avLst/>
          </a:prstGeom>
          <a:noFill/>
          <a:ln>
            <a:noFill/>
          </a:ln>
        </p:spPr>
      </p:pic>
      <p:sp>
        <p:nvSpPr>
          <p:cNvPr id="3102" name="Google Shape;3102;g31f684a12eb_2_2446"/>
          <p:cNvSpPr/>
          <p:nvPr/>
        </p:nvSpPr>
        <p:spPr>
          <a:xfrm>
            <a:off x="11169748" y="2039815"/>
            <a:ext cx="858129" cy="534630"/>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6" name="Shape 3106"/>
        <p:cNvGrpSpPr/>
        <p:nvPr/>
      </p:nvGrpSpPr>
      <p:grpSpPr>
        <a:xfrm>
          <a:off x="0" y="0"/>
          <a:ext cx="0" cy="0"/>
          <a:chOff x="0" y="0"/>
          <a:chExt cx="0" cy="0"/>
        </a:xfrm>
      </p:grpSpPr>
      <p:sp>
        <p:nvSpPr>
          <p:cNvPr id="3107" name="Google Shape;3107;g31f684a12eb_2_245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108" name="Google Shape;3108;g31f684a12eb_2_24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09" name="Google Shape;3109;g31f684a12eb_2_245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110" name="Google Shape;3110;g31f684a12eb_2_2454"/>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Add a Tag</a:t>
            </a:r>
            <a:endParaRPr/>
          </a:p>
        </p:txBody>
      </p:sp>
      <p:pic>
        <p:nvPicPr>
          <p:cNvPr id="3111" name="Google Shape;3111;g31f684a12eb_2_2454"/>
          <p:cNvPicPr preferRelativeResize="0"/>
          <p:nvPr/>
        </p:nvPicPr>
        <p:blipFill rotWithShape="1">
          <a:blip r:embed="rId4">
            <a:alphaModFix/>
          </a:blip>
          <a:srcRect b="4616" l="0" r="0" t="11282"/>
          <a:stretch/>
        </p:blipFill>
        <p:spPr>
          <a:xfrm>
            <a:off x="18170" y="0"/>
            <a:ext cx="12144375" cy="5767755"/>
          </a:xfrm>
          <a:prstGeom prst="rect">
            <a:avLst/>
          </a:prstGeom>
          <a:noFill/>
          <a:ln>
            <a:noFill/>
          </a:ln>
        </p:spPr>
      </p:pic>
      <p:sp>
        <p:nvSpPr>
          <p:cNvPr id="3112" name="Google Shape;3112;g31f684a12eb_2_2454"/>
          <p:cNvSpPr/>
          <p:nvPr/>
        </p:nvSpPr>
        <p:spPr>
          <a:xfrm>
            <a:off x="3185941" y="3368674"/>
            <a:ext cx="4255867"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113" name="Google Shape;3113;g31f684a12eb_2_2454"/>
          <p:cNvSpPr/>
          <p:nvPr/>
        </p:nvSpPr>
        <p:spPr>
          <a:xfrm>
            <a:off x="11085342" y="4768948"/>
            <a:ext cx="759656" cy="50801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7" name="Shape 3117"/>
        <p:cNvGrpSpPr/>
        <p:nvPr/>
      </p:nvGrpSpPr>
      <p:grpSpPr>
        <a:xfrm>
          <a:off x="0" y="0"/>
          <a:ext cx="0" cy="0"/>
          <a:chOff x="0" y="0"/>
          <a:chExt cx="0" cy="0"/>
        </a:xfrm>
      </p:grpSpPr>
      <p:sp>
        <p:nvSpPr>
          <p:cNvPr id="3118" name="Google Shape;3118;g31f684a12eb_2_246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119" name="Google Shape;3119;g31f684a12eb_2_24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20" name="Google Shape;3120;g31f684a12eb_2_246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121" name="Google Shape;3121;g31f684a12eb_2_2464"/>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the Auto Scaling Group</a:t>
            </a:r>
            <a:endParaRPr/>
          </a:p>
        </p:txBody>
      </p:sp>
      <p:pic>
        <p:nvPicPr>
          <p:cNvPr id="3122" name="Google Shape;3122;g31f684a12eb_2_2464"/>
          <p:cNvPicPr preferRelativeResize="0"/>
          <p:nvPr/>
        </p:nvPicPr>
        <p:blipFill rotWithShape="1">
          <a:blip r:embed="rId4">
            <a:alphaModFix/>
          </a:blip>
          <a:srcRect b="4616" l="0" r="0" t="11487"/>
          <a:stretch/>
        </p:blipFill>
        <p:spPr>
          <a:xfrm>
            <a:off x="18170" y="0"/>
            <a:ext cx="12144375" cy="5753687"/>
          </a:xfrm>
          <a:prstGeom prst="rect">
            <a:avLst/>
          </a:prstGeom>
          <a:noFill/>
          <a:ln>
            <a:noFill/>
          </a:ln>
        </p:spPr>
      </p:pic>
      <p:sp>
        <p:nvSpPr>
          <p:cNvPr id="3123" name="Google Shape;3123;g31f684a12eb_2_2464"/>
          <p:cNvSpPr/>
          <p:nvPr/>
        </p:nvSpPr>
        <p:spPr>
          <a:xfrm>
            <a:off x="9748911" y="4638824"/>
            <a:ext cx="2138289" cy="60842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g31f684a12eb_2_247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129" name="Google Shape;3129;g31f684a12eb_2_24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30" name="Google Shape;3130;g31f684a12eb_2_247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131" name="Google Shape;3131;g31f684a12eb_2_247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Check the running instances, a new instances have been launched</a:t>
            </a:r>
            <a:endParaRPr/>
          </a:p>
        </p:txBody>
      </p:sp>
      <p:pic>
        <p:nvPicPr>
          <p:cNvPr id="3132" name="Google Shape;3132;g31f684a12eb_2_2473"/>
          <p:cNvPicPr preferRelativeResize="0"/>
          <p:nvPr/>
        </p:nvPicPr>
        <p:blipFill rotWithShape="1">
          <a:blip r:embed="rId4">
            <a:alphaModFix/>
          </a:blip>
          <a:srcRect b="4616" l="0" r="0" t="11282"/>
          <a:stretch/>
        </p:blipFill>
        <p:spPr>
          <a:xfrm>
            <a:off x="18170" y="0"/>
            <a:ext cx="12144375" cy="5767755"/>
          </a:xfrm>
          <a:prstGeom prst="rect">
            <a:avLst/>
          </a:prstGeom>
          <a:noFill/>
          <a:ln>
            <a:noFill/>
          </a:ln>
        </p:spPr>
      </p:pic>
      <p:sp>
        <p:nvSpPr>
          <p:cNvPr id="3133" name="Google Shape;3133;g31f684a12eb_2_2473"/>
          <p:cNvSpPr/>
          <p:nvPr/>
        </p:nvSpPr>
        <p:spPr>
          <a:xfrm>
            <a:off x="3045265" y="2217740"/>
            <a:ext cx="921824" cy="38478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134" name="Google Shape;3134;g31f684a12eb_2_2473"/>
          <p:cNvSpPr/>
          <p:nvPr/>
        </p:nvSpPr>
        <p:spPr>
          <a:xfrm>
            <a:off x="3045265" y="2847725"/>
            <a:ext cx="921824" cy="38478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8" name="Shape 3138"/>
        <p:cNvGrpSpPr/>
        <p:nvPr/>
      </p:nvGrpSpPr>
      <p:grpSpPr>
        <a:xfrm>
          <a:off x="0" y="0"/>
          <a:ext cx="0" cy="0"/>
          <a:chOff x="0" y="0"/>
          <a:chExt cx="0" cy="0"/>
        </a:xfrm>
      </p:grpSpPr>
      <p:sp>
        <p:nvSpPr>
          <p:cNvPr id="3139" name="Google Shape;3139;g31f684a12eb_2_248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140" name="Google Shape;3140;g31f684a12eb_2_24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41" name="Google Shape;3141;g31f684a12eb_2_248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142" name="Google Shape;3142;g31f684a12eb_2_248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Check the Targets in the Target Group</a:t>
            </a:r>
            <a:endParaRPr/>
          </a:p>
        </p:txBody>
      </p:sp>
      <p:pic>
        <p:nvPicPr>
          <p:cNvPr id="3143" name="Google Shape;3143;g31f684a12eb_2_2483"/>
          <p:cNvPicPr preferRelativeResize="0"/>
          <p:nvPr/>
        </p:nvPicPr>
        <p:blipFill rotWithShape="1">
          <a:blip r:embed="rId4">
            <a:alphaModFix/>
          </a:blip>
          <a:srcRect b="4820" l="0" r="0" t="11487"/>
          <a:stretch/>
        </p:blipFill>
        <p:spPr>
          <a:xfrm>
            <a:off x="0" y="3517"/>
            <a:ext cx="12144375" cy="5739619"/>
          </a:xfrm>
          <a:prstGeom prst="rect">
            <a:avLst/>
          </a:prstGeom>
          <a:noFill/>
          <a:ln>
            <a:noFill/>
          </a:ln>
        </p:spPr>
      </p:pic>
      <p:sp>
        <p:nvSpPr>
          <p:cNvPr id="3144" name="Google Shape;3144;g31f684a12eb_2_2483"/>
          <p:cNvSpPr/>
          <p:nvPr/>
        </p:nvSpPr>
        <p:spPr>
          <a:xfrm>
            <a:off x="47625" y="3429001"/>
            <a:ext cx="1232535" cy="242668"/>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145" name="Google Shape;3145;g31f684a12eb_2_2483"/>
          <p:cNvSpPr/>
          <p:nvPr/>
        </p:nvSpPr>
        <p:spPr>
          <a:xfrm>
            <a:off x="3165231" y="3559127"/>
            <a:ext cx="956604" cy="39389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9" name="Shape 3149"/>
        <p:cNvGrpSpPr/>
        <p:nvPr/>
      </p:nvGrpSpPr>
      <p:grpSpPr>
        <a:xfrm>
          <a:off x="0" y="0"/>
          <a:ext cx="0" cy="0"/>
          <a:chOff x="0" y="0"/>
          <a:chExt cx="0" cy="0"/>
        </a:xfrm>
      </p:grpSpPr>
      <p:sp>
        <p:nvSpPr>
          <p:cNvPr id="3150" name="Google Shape;3150;g31f684a12eb_2_249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151" name="Google Shape;3151;g31f684a12eb_2_24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52" name="Google Shape;3152;g31f684a12eb_2_249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153" name="Google Shape;3153;g31f684a12eb_2_249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Two instances have been added</a:t>
            </a:r>
            <a:endParaRPr/>
          </a:p>
        </p:txBody>
      </p:sp>
      <p:pic>
        <p:nvPicPr>
          <p:cNvPr id="3154" name="Google Shape;3154;g31f684a12eb_2_2493"/>
          <p:cNvPicPr preferRelativeResize="0"/>
          <p:nvPr/>
        </p:nvPicPr>
        <p:blipFill rotWithShape="1">
          <a:blip r:embed="rId4">
            <a:alphaModFix/>
          </a:blip>
          <a:srcRect b="4821" l="0" r="0" t="11280"/>
          <a:stretch/>
        </p:blipFill>
        <p:spPr>
          <a:xfrm>
            <a:off x="18170" y="0"/>
            <a:ext cx="12144375" cy="5753687"/>
          </a:xfrm>
          <a:prstGeom prst="rect">
            <a:avLst/>
          </a:prstGeom>
          <a:noFill/>
          <a:ln>
            <a:noFill/>
          </a:ln>
        </p:spPr>
      </p:pic>
      <p:sp>
        <p:nvSpPr>
          <p:cNvPr id="3155" name="Google Shape;3155;g31f684a12eb_2_2493"/>
          <p:cNvSpPr/>
          <p:nvPr/>
        </p:nvSpPr>
        <p:spPr>
          <a:xfrm>
            <a:off x="2876452" y="4496779"/>
            <a:ext cx="1751819"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156" name="Google Shape;3156;g31f684a12eb_2_2493"/>
          <p:cNvSpPr/>
          <p:nvPr/>
        </p:nvSpPr>
        <p:spPr>
          <a:xfrm>
            <a:off x="10747717" y="4495885"/>
            <a:ext cx="900332"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g31f684a12eb_2_250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162" name="Google Shape;3162;g31f684a12eb_2_25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63" name="Google Shape;3163;g31f684a12eb_2_250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164" name="Google Shape;3164;g31f684a12eb_2_250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Copy the DNS name of the load balancer</a:t>
            </a:r>
            <a:endParaRPr/>
          </a:p>
        </p:txBody>
      </p:sp>
      <p:pic>
        <p:nvPicPr>
          <p:cNvPr id="3165" name="Google Shape;3165;g31f684a12eb_2_2503"/>
          <p:cNvPicPr preferRelativeResize="0"/>
          <p:nvPr/>
        </p:nvPicPr>
        <p:blipFill rotWithShape="1">
          <a:blip r:embed="rId4">
            <a:alphaModFix/>
          </a:blip>
          <a:srcRect b="5025" l="0" r="0" t="11077"/>
          <a:stretch/>
        </p:blipFill>
        <p:spPr>
          <a:xfrm>
            <a:off x="18170" y="0"/>
            <a:ext cx="12144375" cy="5753688"/>
          </a:xfrm>
          <a:prstGeom prst="rect">
            <a:avLst/>
          </a:prstGeom>
          <a:noFill/>
          <a:ln>
            <a:noFill/>
          </a:ln>
        </p:spPr>
      </p:pic>
      <p:sp>
        <p:nvSpPr>
          <p:cNvPr id="3166" name="Google Shape;3166;g31f684a12eb_2_2503"/>
          <p:cNvSpPr/>
          <p:nvPr/>
        </p:nvSpPr>
        <p:spPr>
          <a:xfrm>
            <a:off x="7110827" y="4505696"/>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167" name="Google Shape;3167;g31f684a12eb_2_2503"/>
          <p:cNvSpPr/>
          <p:nvPr/>
        </p:nvSpPr>
        <p:spPr>
          <a:xfrm>
            <a:off x="18170" y="3109918"/>
            <a:ext cx="1363681" cy="421074"/>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168" name="Google Shape;3168;g31f684a12eb_2_2503"/>
          <p:cNvSpPr/>
          <p:nvPr/>
        </p:nvSpPr>
        <p:spPr>
          <a:xfrm>
            <a:off x="2173067" y="1797495"/>
            <a:ext cx="1934699"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g31f684a12eb_2_251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174" name="Google Shape;3174;g31f684a12eb_2_25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75" name="Google Shape;3175;g31f684a12eb_2_251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176" name="Google Shape;3176;g31f684a12eb_2_2514"/>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The web server is working </a:t>
            </a:r>
            <a:endParaRPr/>
          </a:p>
        </p:txBody>
      </p:sp>
      <p:pic>
        <p:nvPicPr>
          <p:cNvPr id="3177" name="Google Shape;3177;g31f684a12eb_2_2514"/>
          <p:cNvPicPr preferRelativeResize="0"/>
          <p:nvPr/>
        </p:nvPicPr>
        <p:blipFill rotWithShape="1">
          <a:blip r:embed="rId4">
            <a:alphaModFix/>
          </a:blip>
          <a:srcRect b="5435" l="0" r="0" t="10872"/>
          <a:stretch/>
        </p:blipFill>
        <p:spPr>
          <a:xfrm>
            <a:off x="18170" y="3518"/>
            <a:ext cx="12144375" cy="573961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
        <p:nvSpPr>
          <p:cNvPr id="3182" name="Google Shape;3182;g31f684a12eb_2_252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183" name="Google Shape;3183;g31f684a12eb_2_25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84" name="Google Shape;3184;g31f684a12eb_2_252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185" name="Google Shape;3185;g31f684a12eb_2_2522"/>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Search for CloudWatch</a:t>
            </a:r>
            <a:endParaRPr/>
          </a:p>
        </p:txBody>
      </p:sp>
      <p:pic>
        <p:nvPicPr>
          <p:cNvPr id="3186" name="Google Shape;3186;g31f684a12eb_2_2522"/>
          <p:cNvPicPr preferRelativeResize="0"/>
          <p:nvPr/>
        </p:nvPicPr>
        <p:blipFill rotWithShape="1">
          <a:blip r:embed="rId4">
            <a:alphaModFix/>
          </a:blip>
          <a:srcRect b="5025" l="0" r="0" t="11077"/>
          <a:stretch/>
        </p:blipFill>
        <p:spPr>
          <a:xfrm>
            <a:off x="18170" y="0"/>
            <a:ext cx="12144375" cy="5753688"/>
          </a:xfrm>
          <a:prstGeom prst="rect">
            <a:avLst/>
          </a:prstGeom>
          <a:noFill/>
          <a:ln>
            <a:noFill/>
          </a:ln>
        </p:spPr>
      </p:pic>
      <p:sp>
        <p:nvSpPr>
          <p:cNvPr id="3187" name="Google Shape;3187;g31f684a12eb_2_2522"/>
          <p:cNvSpPr/>
          <p:nvPr/>
        </p:nvSpPr>
        <p:spPr>
          <a:xfrm>
            <a:off x="3171874" y="908847"/>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1" name="Shape 3191"/>
        <p:cNvGrpSpPr/>
        <p:nvPr/>
      </p:nvGrpSpPr>
      <p:grpSpPr>
        <a:xfrm>
          <a:off x="0" y="0"/>
          <a:ext cx="0" cy="0"/>
          <a:chOff x="0" y="0"/>
          <a:chExt cx="0" cy="0"/>
        </a:xfrm>
      </p:grpSpPr>
      <p:sp>
        <p:nvSpPr>
          <p:cNvPr id="3192" name="Google Shape;3192;g31f684a12eb_2_253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193" name="Google Shape;3193;g31f684a12eb_2_25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194" name="Google Shape;3194;g31f684a12eb_2_253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195" name="Google Shape;3195;g31f684a12eb_2_2531"/>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Check the two created alarms</a:t>
            </a:r>
            <a:endParaRPr/>
          </a:p>
        </p:txBody>
      </p:sp>
      <p:pic>
        <p:nvPicPr>
          <p:cNvPr id="3196" name="Google Shape;3196;g31f684a12eb_2_2531"/>
          <p:cNvPicPr preferRelativeResize="0"/>
          <p:nvPr/>
        </p:nvPicPr>
        <p:blipFill rotWithShape="1">
          <a:blip r:embed="rId4">
            <a:alphaModFix/>
          </a:blip>
          <a:srcRect b="4616" l="0" r="0" t="11282"/>
          <a:stretch/>
        </p:blipFill>
        <p:spPr>
          <a:xfrm>
            <a:off x="18170" y="0"/>
            <a:ext cx="12144375" cy="5767755"/>
          </a:xfrm>
          <a:prstGeom prst="rect">
            <a:avLst/>
          </a:prstGeom>
          <a:noFill/>
          <a:ln>
            <a:noFill/>
          </a:ln>
        </p:spPr>
      </p:pic>
      <p:sp>
        <p:nvSpPr>
          <p:cNvPr id="3197" name="Google Shape;3197;g31f684a12eb_2_2531"/>
          <p:cNvSpPr/>
          <p:nvPr/>
        </p:nvSpPr>
        <p:spPr>
          <a:xfrm>
            <a:off x="2440353" y="1943974"/>
            <a:ext cx="2989775" cy="2135657"/>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g31f684a12eb_2_114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1" name="Google Shape;1821;g31f684a12eb_2_114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Reliability design principles</a:t>
            </a:r>
            <a:endParaRPr/>
          </a:p>
        </p:txBody>
      </p:sp>
      <p:sp>
        <p:nvSpPr>
          <p:cNvPr id="1822" name="Google Shape;1822;g31f684a12eb_2_1148"/>
          <p:cNvSpPr txBox="1"/>
          <p:nvPr>
            <p:ph idx="1" type="body"/>
          </p:nvPr>
        </p:nvSpPr>
        <p:spPr>
          <a:xfrm>
            <a:off x="2907792" y="1527048"/>
            <a:ext cx="8851392" cy="4645152"/>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2"/>
              </a:buClr>
              <a:buSzPts val="2800"/>
              <a:buChar char="•"/>
            </a:pPr>
            <a:r>
              <a:rPr lang="en-US"/>
              <a:t>Automatically recover from failure</a:t>
            </a:r>
            <a:endParaRPr/>
          </a:p>
          <a:p>
            <a:pPr indent="-230188" lvl="0" marL="230188" rtl="0" algn="l">
              <a:lnSpc>
                <a:spcPct val="100000"/>
              </a:lnSpc>
              <a:spcBef>
                <a:spcPts val="1100"/>
              </a:spcBef>
              <a:spcAft>
                <a:spcPts val="0"/>
              </a:spcAft>
              <a:buClr>
                <a:schemeClr val="dk2"/>
              </a:buClr>
              <a:buSzPts val="2800"/>
              <a:buChar char="•"/>
            </a:pPr>
            <a:r>
              <a:rPr lang="en-US"/>
              <a:t>Test recovery procedures</a:t>
            </a:r>
            <a:endParaRPr/>
          </a:p>
          <a:p>
            <a:pPr indent="-230188" lvl="0" marL="230188" rtl="0" algn="l">
              <a:lnSpc>
                <a:spcPct val="100000"/>
              </a:lnSpc>
              <a:spcBef>
                <a:spcPts val="1100"/>
              </a:spcBef>
              <a:spcAft>
                <a:spcPts val="0"/>
              </a:spcAft>
              <a:buClr>
                <a:schemeClr val="dk2"/>
              </a:buClr>
              <a:buSzPts val="2800"/>
              <a:buChar char="•"/>
            </a:pPr>
            <a:r>
              <a:rPr lang="en-US"/>
              <a:t>Scale horizontally to increase aggregate workload availability</a:t>
            </a:r>
            <a:endParaRPr/>
          </a:p>
          <a:p>
            <a:pPr indent="-230188" lvl="0" marL="230188" rtl="0" algn="l">
              <a:lnSpc>
                <a:spcPct val="100000"/>
              </a:lnSpc>
              <a:spcBef>
                <a:spcPts val="1100"/>
              </a:spcBef>
              <a:spcAft>
                <a:spcPts val="0"/>
              </a:spcAft>
              <a:buClr>
                <a:schemeClr val="dk2"/>
              </a:buClr>
              <a:buSzPts val="2800"/>
              <a:buChar char="•"/>
            </a:pPr>
            <a:r>
              <a:rPr lang="en-US"/>
              <a:t>Stop guessing capacity</a:t>
            </a:r>
            <a:endParaRPr/>
          </a:p>
          <a:p>
            <a:pPr indent="-230188" lvl="0" marL="230188" rtl="0" algn="l">
              <a:lnSpc>
                <a:spcPct val="100000"/>
              </a:lnSpc>
              <a:spcBef>
                <a:spcPts val="1100"/>
              </a:spcBef>
              <a:spcAft>
                <a:spcPts val="0"/>
              </a:spcAft>
              <a:buClr>
                <a:schemeClr val="dk2"/>
              </a:buClr>
              <a:buSzPts val="2800"/>
              <a:buChar char="•"/>
            </a:pPr>
            <a:r>
              <a:rPr lang="en-US"/>
              <a:t>Manage change in automation</a:t>
            </a:r>
            <a:endParaRPr/>
          </a:p>
        </p:txBody>
      </p:sp>
      <p:grpSp>
        <p:nvGrpSpPr>
          <p:cNvPr id="1823" name="Google Shape;1823;g31f684a12eb_2_1148"/>
          <p:cNvGrpSpPr/>
          <p:nvPr/>
        </p:nvGrpSpPr>
        <p:grpSpPr>
          <a:xfrm>
            <a:off x="373202" y="1489611"/>
            <a:ext cx="2229853" cy="4539915"/>
            <a:chOff x="373202" y="1489611"/>
            <a:chExt cx="2229853" cy="4539915"/>
          </a:xfrm>
        </p:grpSpPr>
        <p:sp>
          <p:nvSpPr>
            <p:cNvPr id="1824" name="Google Shape;1824;g31f684a12eb_2_1148"/>
            <p:cNvSpPr/>
            <p:nvPr/>
          </p:nvSpPr>
          <p:spPr>
            <a:xfrm>
              <a:off x="373202" y="1489611"/>
              <a:ext cx="2229853" cy="4539915"/>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Reliability</a:t>
              </a:r>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pillar</a:t>
              </a:r>
              <a:endParaRPr/>
            </a:p>
          </p:txBody>
        </p:sp>
        <p:sp>
          <p:nvSpPr>
            <p:cNvPr id="1825" name="Google Shape;1825;g31f684a12eb_2_1148"/>
            <p:cNvSpPr txBox="1"/>
            <p:nvPr/>
          </p:nvSpPr>
          <p:spPr>
            <a:xfrm>
              <a:off x="674268" y="4547274"/>
              <a:ext cx="1627717"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Recover from failure and mitigate disruption.</a:t>
              </a:r>
              <a:endParaRPr/>
            </a:p>
          </p:txBody>
        </p:sp>
        <p:pic>
          <p:nvPicPr>
            <p:cNvPr id="1826" name="Google Shape;1826;g31f684a12eb_2_1148"/>
            <p:cNvPicPr preferRelativeResize="0"/>
            <p:nvPr/>
          </p:nvPicPr>
          <p:blipFill rotWithShape="1">
            <a:blip r:embed="rId3">
              <a:alphaModFix/>
            </a:blip>
            <a:srcRect b="0" l="0" r="0" t="0"/>
            <a:stretch/>
          </p:blipFill>
          <p:spPr>
            <a:xfrm>
              <a:off x="756606" y="2697480"/>
              <a:ext cx="1463040" cy="1463040"/>
            </a:xfrm>
            <a:prstGeom prst="rect">
              <a:avLst/>
            </a:prstGeom>
            <a:noFill/>
            <a:ln>
              <a:noFill/>
            </a:ln>
          </p:spPr>
        </p:pic>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1" name="Shape 3201"/>
        <p:cNvGrpSpPr/>
        <p:nvPr/>
      </p:nvGrpSpPr>
      <p:grpSpPr>
        <a:xfrm>
          <a:off x="0" y="0"/>
          <a:ext cx="0" cy="0"/>
          <a:chOff x="0" y="0"/>
          <a:chExt cx="0" cy="0"/>
        </a:xfrm>
      </p:grpSpPr>
      <p:sp>
        <p:nvSpPr>
          <p:cNvPr id="3202" name="Google Shape;3202;g31f684a12eb_2_254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203" name="Google Shape;3203;g31f684a12eb_2_25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204" name="Google Shape;3204;g31f684a12eb_2_254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205" name="Google Shape;3205;g31f684a12eb_2_2540"/>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The Average CPU utilization of the instances</a:t>
            </a:r>
            <a:endParaRPr/>
          </a:p>
        </p:txBody>
      </p:sp>
      <p:pic>
        <p:nvPicPr>
          <p:cNvPr id="3206" name="Google Shape;3206;g31f684a12eb_2_2540"/>
          <p:cNvPicPr preferRelativeResize="0"/>
          <p:nvPr/>
        </p:nvPicPr>
        <p:blipFill rotWithShape="1">
          <a:blip r:embed="rId4">
            <a:alphaModFix/>
          </a:blip>
          <a:srcRect b="4616" l="0" r="0" t="11487"/>
          <a:stretch/>
        </p:blipFill>
        <p:spPr>
          <a:xfrm>
            <a:off x="18170" y="0"/>
            <a:ext cx="12144375" cy="575368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g31f684a12eb_2_254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212" name="Google Shape;3212;g31f684a12eb_2_25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213" name="Google Shape;3213;g31f684a12eb_2_254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214" name="Google Shape;3214;g31f684a12eb_2_2548"/>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Increase the load on the Web Servers</a:t>
            </a:r>
            <a:endParaRPr/>
          </a:p>
        </p:txBody>
      </p:sp>
      <p:pic>
        <p:nvPicPr>
          <p:cNvPr id="3215" name="Google Shape;3215;g31f684a12eb_2_2548"/>
          <p:cNvPicPr preferRelativeResize="0"/>
          <p:nvPr/>
        </p:nvPicPr>
        <p:blipFill rotWithShape="1">
          <a:blip r:embed="rId4">
            <a:alphaModFix/>
          </a:blip>
          <a:srcRect b="5230" l="0" r="0" t="10666"/>
          <a:stretch/>
        </p:blipFill>
        <p:spPr>
          <a:xfrm>
            <a:off x="18170" y="0"/>
            <a:ext cx="12144375" cy="5767754"/>
          </a:xfrm>
          <a:prstGeom prst="rect">
            <a:avLst/>
          </a:prstGeom>
          <a:noFill/>
          <a:ln>
            <a:noFill/>
          </a:ln>
        </p:spPr>
      </p:pic>
      <p:sp>
        <p:nvSpPr>
          <p:cNvPr id="3216" name="Google Shape;3216;g31f684a12eb_2_2548"/>
          <p:cNvSpPr/>
          <p:nvPr/>
        </p:nvSpPr>
        <p:spPr>
          <a:xfrm>
            <a:off x="1638496" y="5913"/>
            <a:ext cx="823350" cy="55679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g31f684a12eb_2_255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222" name="Google Shape;3222;g31f684a12eb_2_25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223" name="Google Shape;3223;g31f684a12eb_2_2557"/>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224" name="Google Shape;3224;g31f684a12eb_2_2557"/>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After a while, the AlarmHigh Alarm will be “In alarm” state</a:t>
            </a:r>
            <a:endParaRPr/>
          </a:p>
        </p:txBody>
      </p:sp>
      <p:pic>
        <p:nvPicPr>
          <p:cNvPr id="3225" name="Google Shape;3225;g31f684a12eb_2_2557"/>
          <p:cNvPicPr preferRelativeResize="0"/>
          <p:nvPr/>
        </p:nvPicPr>
        <p:blipFill rotWithShape="1">
          <a:blip r:embed="rId4">
            <a:alphaModFix/>
          </a:blip>
          <a:srcRect b="5230" l="0" r="0" t="11487"/>
          <a:stretch/>
        </p:blipFill>
        <p:spPr>
          <a:xfrm>
            <a:off x="18170" y="31652"/>
            <a:ext cx="12144375" cy="5711484"/>
          </a:xfrm>
          <a:prstGeom prst="rect">
            <a:avLst/>
          </a:prstGeom>
          <a:noFill/>
          <a:ln>
            <a:noFill/>
          </a:ln>
        </p:spPr>
      </p:pic>
      <p:sp>
        <p:nvSpPr>
          <p:cNvPr id="3226" name="Google Shape;3226;g31f684a12eb_2_2557"/>
          <p:cNvSpPr/>
          <p:nvPr/>
        </p:nvSpPr>
        <p:spPr>
          <a:xfrm>
            <a:off x="2552895" y="1970352"/>
            <a:ext cx="2778760" cy="1114864"/>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sp>
        <p:nvSpPr>
          <p:cNvPr id="3231" name="Google Shape;3231;g31f684a12eb_2_256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232" name="Google Shape;3232;g31f684a12eb_2_25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233" name="Google Shape;3233;g31f684a12eb_2_256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234" name="Google Shape;3234;g31f684a12eb_2_256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Check the running instances again</a:t>
            </a:r>
            <a:endParaRPr/>
          </a:p>
        </p:txBody>
      </p:sp>
      <p:pic>
        <p:nvPicPr>
          <p:cNvPr id="3235" name="Google Shape;3235;g31f684a12eb_2_2566"/>
          <p:cNvPicPr preferRelativeResize="0"/>
          <p:nvPr/>
        </p:nvPicPr>
        <p:blipFill rotWithShape="1">
          <a:blip r:embed="rId4">
            <a:alphaModFix/>
          </a:blip>
          <a:srcRect b="4821" l="0" r="0" t="11280"/>
          <a:stretch/>
        </p:blipFill>
        <p:spPr>
          <a:xfrm>
            <a:off x="0" y="0"/>
            <a:ext cx="12144375" cy="5753687"/>
          </a:xfrm>
          <a:prstGeom prst="rect">
            <a:avLst/>
          </a:prstGeom>
          <a:noFill/>
          <a:ln>
            <a:noFill/>
          </a:ln>
        </p:spPr>
      </p:pic>
      <p:sp>
        <p:nvSpPr>
          <p:cNvPr id="3236" name="Google Shape;3236;g31f684a12eb_2_2566"/>
          <p:cNvSpPr/>
          <p:nvPr/>
        </p:nvSpPr>
        <p:spPr>
          <a:xfrm>
            <a:off x="2327812" y="1744393"/>
            <a:ext cx="1737751" cy="59084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3237" name="Google Shape;3237;g31f684a12eb_2_2566"/>
          <p:cNvSpPr/>
          <p:nvPr/>
        </p:nvSpPr>
        <p:spPr>
          <a:xfrm>
            <a:off x="2327812" y="2614498"/>
            <a:ext cx="1737751" cy="59084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g31f684a12eb_2_257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3243" name="Google Shape;3243;g31f684a12eb_2_25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244" name="Google Shape;3244;g31f684a12eb_2_257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245" name="Google Shape;3245;g31f684a12eb_2_257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Terminate the Web server 1 instance</a:t>
            </a:r>
            <a:endParaRPr/>
          </a:p>
        </p:txBody>
      </p:sp>
      <p:pic>
        <p:nvPicPr>
          <p:cNvPr id="3246" name="Google Shape;3246;g31f684a12eb_2_2576"/>
          <p:cNvPicPr preferRelativeResize="0"/>
          <p:nvPr/>
        </p:nvPicPr>
        <p:blipFill rotWithShape="1">
          <a:blip r:embed="rId4">
            <a:alphaModFix/>
          </a:blip>
          <a:srcRect b="5026" l="0" r="0" t="10871"/>
          <a:stretch/>
        </p:blipFill>
        <p:spPr>
          <a:xfrm>
            <a:off x="18170" y="-19023"/>
            <a:ext cx="12144375" cy="5767754"/>
          </a:xfrm>
          <a:prstGeom prst="rect">
            <a:avLst/>
          </a:prstGeom>
          <a:noFill/>
          <a:ln>
            <a:noFill/>
          </a:ln>
        </p:spPr>
      </p:pic>
      <p:sp>
        <p:nvSpPr>
          <p:cNvPr id="3247" name="Google Shape;3247;g31f684a12eb_2_2576"/>
          <p:cNvSpPr/>
          <p:nvPr/>
        </p:nvSpPr>
        <p:spPr>
          <a:xfrm>
            <a:off x="7605932" y="2201287"/>
            <a:ext cx="2376268" cy="34496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6" name="Shape 3256"/>
        <p:cNvGrpSpPr/>
        <p:nvPr/>
      </p:nvGrpSpPr>
      <p:grpSpPr>
        <a:xfrm>
          <a:off x="0" y="0"/>
          <a:ext cx="0" cy="0"/>
          <a:chOff x="0" y="0"/>
          <a:chExt cx="0" cy="0"/>
        </a:xfrm>
      </p:grpSpPr>
      <p:pic>
        <p:nvPicPr>
          <p:cNvPr id="3257" name="Google Shape;3257;g31f684a12eb_2_2588"/>
          <p:cNvPicPr preferRelativeResize="0"/>
          <p:nvPr/>
        </p:nvPicPr>
        <p:blipFill rotWithShape="1">
          <a:blip r:embed="rId3">
            <a:alphaModFix/>
          </a:blip>
          <a:srcRect b="0" l="0" r="0" t="0"/>
          <a:stretch/>
        </p:blipFill>
        <p:spPr>
          <a:xfrm>
            <a:off x="469848" y="700087"/>
            <a:ext cx="11027608" cy="3550627"/>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pic>
        <p:nvPicPr>
          <p:cNvPr id="3263" name="Google Shape;3263;g31f684a12eb_2_2593"/>
          <p:cNvPicPr preferRelativeResize="0"/>
          <p:nvPr/>
        </p:nvPicPr>
        <p:blipFill rotWithShape="1">
          <a:blip r:embed="rId3">
            <a:alphaModFix/>
          </a:blip>
          <a:srcRect b="0" l="0" r="0" t="0"/>
          <a:stretch/>
        </p:blipFill>
        <p:spPr>
          <a:xfrm>
            <a:off x="381000" y="646997"/>
            <a:ext cx="11521190" cy="378279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pic>
        <p:nvPicPr>
          <p:cNvPr id="3269" name="Google Shape;3269;g31f684a12eb_2_2598"/>
          <p:cNvPicPr preferRelativeResize="0"/>
          <p:nvPr/>
        </p:nvPicPr>
        <p:blipFill rotWithShape="1">
          <a:blip r:embed="rId3">
            <a:alphaModFix/>
          </a:blip>
          <a:srcRect b="0" l="0" r="0" t="0"/>
          <a:stretch/>
        </p:blipFill>
        <p:spPr>
          <a:xfrm>
            <a:off x="409575" y="432371"/>
            <a:ext cx="10863028" cy="360281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pic>
        <p:nvPicPr>
          <p:cNvPr id="3275" name="Google Shape;3275;g31f684a12eb_2_2603"/>
          <p:cNvPicPr preferRelativeResize="0"/>
          <p:nvPr/>
        </p:nvPicPr>
        <p:blipFill rotWithShape="1">
          <a:blip r:embed="rId3">
            <a:alphaModFix/>
          </a:blip>
          <a:srcRect b="0" l="0" r="0" t="0"/>
          <a:stretch/>
        </p:blipFill>
        <p:spPr>
          <a:xfrm>
            <a:off x="320726" y="462508"/>
            <a:ext cx="11308347" cy="42893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g31f684a12eb_2_115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2" name="Google Shape;1832;g31f684a12eb_2_1158"/>
          <p:cNvSpPr txBox="1"/>
          <p:nvPr>
            <p:ph type="title"/>
          </p:nvPr>
        </p:nvSpPr>
        <p:spPr>
          <a:xfrm>
            <a:off x="2061210" y="3063341"/>
            <a:ext cx="8069580"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Arial"/>
              <a:buNone/>
            </a:pPr>
            <a:r>
              <a:rPr lang="en-US" sz="4000"/>
              <a:t>Performance Efficiency pillar</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0" name="Shape 3280"/>
        <p:cNvGrpSpPr/>
        <p:nvPr/>
      </p:nvGrpSpPr>
      <p:grpSpPr>
        <a:xfrm>
          <a:off x="0" y="0"/>
          <a:ext cx="0" cy="0"/>
          <a:chOff x="0" y="0"/>
          <a:chExt cx="0" cy="0"/>
        </a:xfrm>
      </p:grpSpPr>
      <p:pic>
        <p:nvPicPr>
          <p:cNvPr id="3281" name="Google Shape;3281;g31f684a12eb_2_2608"/>
          <p:cNvPicPr preferRelativeResize="0"/>
          <p:nvPr/>
        </p:nvPicPr>
        <p:blipFill rotWithShape="1">
          <a:blip r:embed="rId3">
            <a:alphaModFix/>
          </a:blip>
          <a:srcRect b="0" l="0" r="0" t="0"/>
          <a:stretch/>
        </p:blipFill>
        <p:spPr>
          <a:xfrm>
            <a:off x="440491" y="914165"/>
            <a:ext cx="11193723" cy="415251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pic>
        <p:nvPicPr>
          <p:cNvPr id="3287" name="Google Shape;3287;g31f684a12eb_2_2613"/>
          <p:cNvPicPr preferRelativeResize="0"/>
          <p:nvPr/>
        </p:nvPicPr>
        <p:blipFill rotWithShape="1">
          <a:blip r:embed="rId3">
            <a:alphaModFix/>
          </a:blip>
          <a:srcRect b="0" l="0" r="0" t="0"/>
          <a:stretch/>
        </p:blipFill>
        <p:spPr>
          <a:xfrm>
            <a:off x="479258" y="671763"/>
            <a:ext cx="15245376" cy="536809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pic>
        <p:nvPicPr>
          <p:cNvPr id="3293" name="Google Shape;3293;g31f684a12eb_2_2618"/>
          <p:cNvPicPr preferRelativeResize="0"/>
          <p:nvPr/>
        </p:nvPicPr>
        <p:blipFill rotWithShape="1">
          <a:blip r:embed="rId3">
            <a:alphaModFix/>
          </a:blip>
          <a:srcRect b="0" l="0" r="0" t="0"/>
          <a:stretch/>
        </p:blipFill>
        <p:spPr>
          <a:xfrm>
            <a:off x="186740" y="431381"/>
            <a:ext cx="12104117" cy="4212808"/>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8" name="Shape 3298"/>
        <p:cNvGrpSpPr/>
        <p:nvPr/>
      </p:nvGrpSpPr>
      <p:grpSpPr>
        <a:xfrm>
          <a:off x="0" y="0"/>
          <a:ext cx="0" cy="0"/>
          <a:chOff x="0" y="0"/>
          <a:chExt cx="0" cy="0"/>
        </a:xfrm>
      </p:grpSpPr>
      <p:pic>
        <p:nvPicPr>
          <p:cNvPr id="3299" name="Google Shape;3299;g31f684a12eb_2_2623"/>
          <p:cNvPicPr preferRelativeResize="0"/>
          <p:nvPr/>
        </p:nvPicPr>
        <p:blipFill rotWithShape="1">
          <a:blip r:embed="rId3">
            <a:alphaModFix/>
          </a:blip>
          <a:srcRect b="0" l="0" r="0" t="0"/>
          <a:stretch/>
        </p:blipFill>
        <p:spPr>
          <a:xfrm>
            <a:off x="301040" y="619626"/>
            <a:ext cx="12856104" cy="4914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4" name="Shape 3304"/>
        <p:cNvGrpSpPr/>
        <p:nvPr/>
      </p:nvGrpSpPr>
      <p:grpSpPr>
        <a:xfrm>
          <a:off x="0" y="0"/>
          <a:ext cx="0" cy="0"/>
          <a:chOff x="0" y="0"/>
          <a:chExt cx="0" cy="0"/>
        </a:xfrm>
      </p:grpSpPr>
      <p:pic>
        <p:nvPicPr>
          <p:cNvPr id="3305" name="Google Shape;3305;g31f684a12eb_2_2628"/>
          <p:cNvPicPr preferRelativeResize="0"/>
          <p:nvPr/>
        </p:nvPicPr>
        <p:blipFill rotWithShape="1">
          <a:blip r:embed="rId3">
            <a:alphaModFix/>
          </a:blip>
          <a:srcRect b="0" l="0" r="0" t="0"/>
          <a:stretch/>
        </p:blipFill>
        <p:spPr>
          <a:xfrm>
            <a:off x="685800" y="565734"/>
            <a:ext cx="12036722" cy="417470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0" name="Shape 3310"/>
        <p:cNvGrpSpPr/>
        <p:nvPr/>
      </p:nvGrpSpPr>
      <p:grpSpPr>
        <a:xfrm>
          <a:off x="0" y="0"/>
          <a:ext cx="0" cy="0"/>
          <a:chOff x="0" y="0"/>
          <a:chExt cx="0" cy="0"/>
        </a:xfrm>
      </p:grpSpPr>
      <p:pic>
        <p:nvPicPr>
          <p:cNvPr id="3311" name="Google Shape;3311;g31f684a12eb_2_2633"/>
          <p:cNvPicPr preferRelativeResize="0"/>
          <p:nvPr/>
        </p:nvPicPr>
        <p:blipFill rotWithShape="1">
          <a:blip r:embed="rId3">
            <a:alphaModFix/>
          </a:blip>
          <a:srcRect b="0" l="0" r="0" t="0"/>
          <a:stretch/>
        </p:blipFill>
        <p:spPr>
          <a:xfrm>
            <a:off x="292016" y="541922"/>
            <a:ext cx="12336477" cy="431883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6" name="Shape 3316"/>
        <p:cNvGrpSpPr/>
        <p:nvPr/>
      </p:nvGrpSpPr>
      <p:grpSpPr>
        <a:xfrm>
          <a:off x="0" y="0"/>
          <a:ext cx="0" cy="0"/>
          <a:chOff x="0" y="0"/>
          <a:chExt cx="0" cy="0"/>
        </a:xfrm>
      </p:grpSpPr>
      <p:sp>
        <p:nvSpPr>
          <p:cNvPr id="3317" name="Google Shape;3317;g31f684a12eb_2_2638"/>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3318" name="Google Shape;3318;g31f684a12eb_2_26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319" name="Google Shape;3319;g31f684a12eb_2_263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320" name="Google Shape;3320;g31f684a12eb_2_2638"/>
          <p:cNvSpPr txBox="1"/>
          <p:nvPr/>
        </p:nvSpPr>
        <p:spPr>
          <a:xfrm>
            <a:off x="872197" y="1325563"/>
            <a:ext cx="10860258" cy="335386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1- What is the main purpose of High Availability in the Cloud?</a:t>
            </a:r>
            <a:endParaRPr/>
          </a:p>
          <a:p>
            <a:pPr indent="0" lvl="0" marL="0" marR="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Increase scalability</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Access on computers and smart phones</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Handle greater load by launching EC2 instances based on the demand</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Application continuity even in case of disaster</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g31f684a12eb_2_2646"/>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3327" name="Google Shape;3327;g31f684a12eb_2_26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328" name="Google Shape;3328;g31f684a12eb_2_264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329" name="Google Shape;3329;g31f684a12eb_2_2646"/>
          <p:cNvSpPr txBox="1"/>
          <p:nvPr/>
        </p:nvSpPr>
        <p:spPr>
          <a:xfrm>
            <a:off x="872197" y="1325563"/>
            <a:ext cx="10860258" cy="39078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2- Changing an EC2 Instance Type from a t3a.medium to a t3a.2xlarge is an example of?</a:t>
            </a:r>
            <a:endParaRPr/>
          </a:p>
          <a:p>
            <a:pPr indent="0" lvl="0" marL="0" marR="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Horizontal Scaling</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High Availability</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Agility</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Vertical Scaling</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4" name="Shape 3334"/>
        <p:cNvGrpSpPr/>
        <p:nvPr/>
      </p:nvGrpSpPr>
      <p:grpSpPr>
        <a:xfrm>
          <a:off x="0" y="0"/>
          <a:ext cx="0" cy="0"/>
          <a:chOff x="0" y="0"/>
          <a:chExt cx="0" cy="0"/>
        </a:xfrm>
      </p:grpSpPr>
      <p:sp>
        <p:nvSpPr>
          <p:cNvPr id="3335" name="Google Shape;3335;g31f684a12eb_2_2654"/>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3336" name="Google Shape;3336;g31f684a12eb_2_26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337" name="Google Shape;3337;g31f684a12eb_2_265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338" name="Google Shape;3338;g31f684a12eb_2_2654"/>
          <p:cNvSpPr txBox="1"/>
          <p:nvPr/>
        </p:nvSpPr>
        <p:spPr>
          <a:xfrm>
            <a:off x="872197" y="1325563"/>
            <a:ext cx="10860258" cy="39078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3- What can you use to handle quickly and automatically the changing load on your websites and applications by adding compute resources?</a:t>
            </a:r>
            <a:endParaRPr/>
          </a:p>
          <a:p>
            <a:pPr indent="0" lvl="0" marL="0" marR="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An Elastic Load Balancer</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 bigger instance type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An Auto Scaling Group</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Health check on your EC2 instance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3" name="Shape 3343"/>
        <p:cNvGrpSpPr/>
        <p:nvPr/>
      </p:nvGrpSpPr>
      <p:grpSpPr>
        <a:xfrm>
          <a:off x="0" y="0"/>
          <a:ext cx="0" cy="0"/>
          <a:chOff x="0" y="0"/>
          <a:chExt cx="0" cy="0"/>
        </a:xfrm>
      </p:grpSpPr>
      <p:sp>
        <p:nvSpPr>
          <p:cNvPr id="3344" name="Google Shape;3344;g31f684a12eb_2_2662"/>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3345" name="Google Shape;3345;g31f684a12eb_2_26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346" name="Google Shape;3346;g31f684a12eb_2_266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347" name="Google Shape;3347;g31f684a12eb_2_2662"/>
          <p:cNvSpPr txBox="1"/>
          <p:nvPr/>
        </p:nvSpPr>
        <p:spPr>
          <a:xfrm>
            <a:off x="872197" y="1325563"/>
            <a:ext cx="10860258" cy="39078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4- Which of the following statements is INCORRECT regarding Auto Scaling Groups?</a:t>
            </a:r>
            <a:endParaRPr/>
          </a:p>
          <a:p>
            <a:pPr indent="0" lvl="0" marL="0" marR="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Replace unhealthy instances</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Are cost-effective by running at optimal capacity</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Automatically register new instances to a load balancer</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Automatically changes the EC2 instances types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g31f684a12eb_2_116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8" name="Google Shape;1838;g31f684a12eb_2_116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Performance Efficiency pillar – use resources sparingly</a:t>
            </a:r>
            <a:endParaRPr/>
          </a:p>
        </p:txBody>
      </p:sp>
      <p:sp>
        <p:nvSpPr>
          <p:cNvPr id="1839" name="Google Shape;1839;g31f684a12eb_2_1163"/>
          <p:cNvSpPr txBox="1"/>
          <p:nvPr>
            <p:ph idx="1" type="body"/>
          </p:nvPr>
        </p:nvSpPr>
        <p:spPr>
          <a:xfrm>
            <a:off x="2880360" y="1527048"/>
            <a:ext cx="8887968" cy="4645152"/>
          </a:xfrm>
          <a:prstGeom prst="rect">
            <a:avLst/>
          </a:prstGeom>
          <a:noFill/>
          <a:ln>
            <a:noFill/>
          </a:ln>
        </p:spPr>
        <p:txBody>
          <a:bodyPr anchorCtr="0" anchor="t" bIns="45700" lIns="91425" spcFirstLastPara="1" rIns="91425" wrap="square" tIns="45700">
            <a:normAutofit fontScale="92500" lnSpcReduction="10000"/>
          </a:bodyPr>
          <a:lstStyle/>
          <a:p>
            <a:pPr indent="-230188" lvl="0" marL="230188" rtl="0" algn="l">
              <a:lnSpc>
                <a:spcPct val="100000"/>
              </a:lnSpc>
              <a:spcBef>
                <a:spcPts val="0"/>
              </a:spcBef>
              <a:spcAft>
                <a:spcPts val="0"/>
              </a:spcAft>
              <a:buClr>
                <a:schemeClr val="dk1"/>
              </a:buClr>
              <a:buSzPct val="100000"/>
              <a:buChar char="•"/>
            </a:pPr>
            <a:r>
              <a:rPr lang="en-US">
                <a:solidFill>
                  <a:srgbClr val="504BAB"/>
                </a:solidFill>
              </a:rPr>
              <a:t>Focus</a:t>
            </a:r>
            <a:endParaRPr/>
          </a:p>
          <a:p>
            <a:pPr indent="-230188" lvl="1" marL="457200" rtl="0" algn="l">
              <a:lnSpc>
                <a:spcPct val="100000"/>
              </a:lnSpc>
              <a:spcBef>
                <a:spcPts val="1100"/>
              </a:spcBef>
              <a:spcAft>
                <a:spcPts val="0"/>
              </a:spcAft>
              <a:buClr>
                <a:schemeClr val="dk1"/>
              </a:buClr>
              <a:buSzPct val="100000"/>
              <a:buChar char="•"/>
            </a:pPr>
            <a:r>
              <a:rPr lang="en-US"/>
              <a:t>Use IT and computing resources efficiently to meet system requirements and to maintain that efficiency as demand changes and technologies evolve.</a:t>
            </a:r>
            <a:endParaRPr/>
          </a:p>
          <a:p>
            <a:pPr indent="-65723" lvl="0" marL="230188" rtl="0" algn="l">
              <a:lnSpc>
                <a:spcPct val="100000"/>
              </a:lnSpc>
              <a:spcBef>
                <a:spcPts val="1100"/>
              </a:spcBef>
              <a:spcAft>
                <a:spcPts val="0"/>
              </a:spcAft>
              <a:buClr>
                <a:schemeClr val="dk1"/>
              </a:buClr>
              <a:buSzPct val="100000"/>
              <a:buNone/>
            </a:pPr>
            <a:r>
              <a:t/>
            </a:r>
            <a:endParaRPr/>
          </a:p>
          <a:p>
            <a:pPr indent="-230188" lvl="0" marL="230188" rtl="0" algn="l">
              <a:lnSpc>
                <a:spcPct val="100000"/>
              </a:lnSpc>
              <a:spcBef>
                <a:spcPts val="1100"/>
              </a:spcBef>
              <a:spcAft>
                <a:spcPts val="0"/>
              </a:spcAft>
              <a:buClr>
                <a:schemeClr val="dk1"/>
              </a:buClr>
              <a:buSzPct val="100000"/>
              <a:buChar char="•"/>
            </a:pPr>
            <a:r>
              <a:rPr lang="en-US">
                <a:solidFill>
                  <a:srgbClr val="504BAB"/>
                </a:solidFill>
              </a:rPr>
              <a:t>Key topics</a:t>
            </a:r>
            <a:endParaRPr/>
          </a:p>
          <a:p>
            <a:pPr indent="-230188" lvl="1" marL="457200" rtl="0" algn="l">
              <a:lnSpc>
                <a:spcPct val="100000"/>
              </a:lnSpc>
              <a:spcBef>
                <a:spcPts val="1100"/>
              </a:spcBef>
              <a:spcAft>
                <a:spcPts val="0"/>
              </a:spcAft>
              <a:buClr>
                <a:schemeClr val="dk1"/>
              </a:buClr>
              <a:buSzPct val="100000"/>
              <a:buChar char="•"/>
            </a:pPr>
            <a:r>
              <a:rPr lang="en-US"/>
              <a:t>Selecting the right resource types and sizes based on workload requirements</a:t>
            </a:r>
            <a:endParaRPr/>
          </a:p>
          <a:p>
            <a:pPr indent="-230188" lvl="1" marL="457200" rtl="0" algn="l">
              <a:lnSpc>
                <a:spcPct val="100000"/>
              </a:lnSpc>
              <a:spcBef>
                <a:spcPts val="1100"/>
              </a:spcBef>
              <a:spcAft>
                <a:spcPts val="0"/>
              </a:spcAft>
              <a:buClr>
                <a:schemeClr val="dk1"/>
              </a:buClr>
              <a:buSzPct val="100000"/>
              <a:buChar char="•"/>
            </a:pPr>
            <a:r>
              <a:rPr lang="en-US"/>
              <a:t>Monitoring performance</a:t>
            </a:r>
            <a:endParaRPr/>
          </a:p>
          <a:p>
            <a:pPr indent="-230188" lvl="1" marL="457200" rtl="0" algn="l">
              <a:lnSpc>
                <a:spcPct val="100000"/>
              </a:lnSpc>
              <a:spcBef>
                <a:spcPts val="1100"/>
              </a:spcBef>
              <a:spcAft>
                <a:spcPts val="0"/>
              </a:spcAft>
              <a:buClr>
                <a:schemeClr val="dk1"/>
              </a:buClr>
              <a:buSzPct val="100000"/>
              <a:buChar char="•"/>
            </a:pPr>
            <a:r>
              <a:rPr lang="en-US"/>
              <a:t>Making informed decisions to maintain efficiency as business needs evolve</a:t>
            </a:r>
            <a:endParaRPr/>
          </a:p>
        </p:txBody>
      </p:sp>
      <p:grpSp>
        <p:nvGrpSpPr>
          <p:cNvPr id="1840" name="Google Shape;1840;g31f684a12eb_2_1163"/>
          <p:cNvGrpSpPr/>
          <p:nvPr/>
        </p:nvGrpSpPr>
        <p:grpSpPr>
          <a:xfrm>
            <a:off x="392864" y="1492366"/>
            <a:ext cx="2229853" cy="4539914"/>
            <a:chOff x="392864" y="1492366"/>
            <a:chExt cx="2229853" cy="4539914"/>
          </a:xfrm>
        </p:grpSpPr>
        <p:sp>
          <p:nvSpPr>
            <p:cNvPr id="1841" name="Google Shape;1841;g31f684a12eb_2_1163"/>
            <p:cNvSpPr/>
            <p:nvPr/>
          </p:nvSpPr>
          <p:spPr>
            <a:xfrm>
              <a:off x="392864" y="1492366"/>
              <a:ext cx="2229853" cy="4539914"/>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Performance Efficiency</a:t>
              </a:r>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pillar</a:t>
              </a:r>
              <a:endParaRPr/>
            </a:p>
          </p:txBody>
        </p:sp>
        <p:sp>
          <p:nvSpPr>
            <p:cNvPr id="1842" name="Google Shape;1842;g31f684a12eb_2_1163"/>
            <p:cNvSpPr txBox="1"/>
            <p:nvPr/>
          </p:nvSpPr>
          <p:spPr>
            <a:xfrm>
              <a:off x="654606" y="4851797"/>
              <a:ext cx="162771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Use resources sparingly.</a:t>
              </a:r>
              <a:endParaRPr/>
            </a:p>
          </p:txBody>
        </p:sp>
        <p:pic>
          <p:nvPicPr>
            <p:cNvPr id="1843" name="Google Shape;1843;g31f684a12eb_2_1163"/>
            <p:cNvPicPr preferRelativeResize="0"/>
            <p:nvPr/>
          </p:nvPicPr>
          <p:blipFill rotWithShape="1">
            <a:blip r:embed="rId3">
              <a:alphaModFix/>
            </a:blip>
            <a:srcRect b="0" l="0" r="0" t="0"/>
            <a:stretch/>
          </p:blipFill>
          <p:spPr>
            <a:xfrm>
              <a:off x="736944" y="3030803"/>
              <a:ext cx="1463040" cy="1463040"/>
            </a:xfrm>
            <a:prstGeom prst="rect">
              <a:avLst/>
            </a:prstGeom>
            <a:noFill/>
            <a:ln>
              <a:noFill/>
            </a:ln>
          </p:spPr>
        </p:pic>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g31f684a12eb_2_2670"/>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3354" name="Google Shape;3354;g31f684a12eb_2_26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355" name="Google Shape;3355;g31f684a12eb_2_267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356" name="Google Shape;3356;g31f684a12eb_2_2670"/>
          <p:cNvSpPr txBox="1"/>
          <p:nvPr/>
        </p:nvSpPr>
        <p:spPr>
          <a:xfrm>
            <a:off x="872197" y="1325563"/>
            <a:ext cx="10860258" cy="279986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5- Which of the following statements is NOT a feature of Load Balancers?</a:t>
            </a:r>
            <a:endParaRPr/>
          </a:p>
          <a:p>
            <a:pPr indent="0" lvl="0" marL="0" marR="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Spread load across multiple downstream instances</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Handle failures of downstream instances</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Back-end Autoscaling</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1" name="Shape 3361"/>
        <p:cNvGrpSpPr/>
        <p:nvPr/>
      </p:nvGrpSpPr>
      <p:grpSpPr>
        <a:xfrm>
          <a:off x="0" y="0"/>
          <a:ext cx="0" cy="0"/>
          <a:chOff x="0" y="0"/>
          <a:chExt cx="0" cy="0"/>
        </a:xfrm>
      </p:grpSpPr>
      <p:sp>
        <p:nvSpPr>
          <p:cNvPr id="3362" name="Google Shape;3362;g31f684a12eb_2_2678"/>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3363" name="Google Shape;3363;g31f684a12eb_2_26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3364" name="Google Shape;3364;g31f684a12eb_2_267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3365" name="Google Shape;3365;g31f684a12eb_2_2678"/>
          <p:cNvSpPr txBox="1"/>
          <p:nvPr/>
        </p:nvSpPr>
        <p:spPr>
          <a:xfrm>
            <a:off x="872197" y="1325563"/>
            <a:ext cx="10255348" cy="335386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6- The goal of a load balancer is to ensure that we have a minimum and a maximum number of machines running</a:t>
            </a:r>
            <a:endParaRPr/>
          </a:p>
          <a:p>
            <a:pPr indent="0" lvl="0" marL="0" marR="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True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False</a:t>
            </a:r>
            <a:endParaRPr/>
          </a:p>
          <a:p>
            <a:pPr indent="0" lvl="1" marL="457200" marR="0" rtl="0" algn="l">
              <a:lnSpc>
                <a:spcPct val="15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pic>
        <p:nvPicPr>
          <p:cNvPr id="3370" name="Google Shape;3370;g31f684a12eb_2_2686"/>
          <p:cNvPicPr preferRelativeResize="0"/>
          <p:nvPr/>
        </p:nvPicPr>
        <p:blipFill rotWithShape="1">
          <a:blip r:embed="rId3">
            <a:alphaModFix/>
          </a:blip>
          <a:srcRect b="0" l="0" r="0" t="0"/>
          <a:stretch/>
        </p:blipFill>
        <p:spPr>
          <a:xfrm>
            <a:off x="1370663" y="527388"/>
            <a:ext cx="9122452" cy="591320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4" name="Shape 3374"/>
        <p:cNvGrpSpPr/>
        <p:nvPr/>
      </p:nvGrpSpPr>
      <p:grpSpPr>
        <a:xfrm>
          <a:off x="0" y="0"/>
          <a:ext cx="0" cy="0"/>
          <a:chOff x="0" y="0"/>
          <a:chExt cx="0" cy="0"/>
        </a:xfrm>
      </p:grpSpPr>
      <p:pic>
        <p:nvPicPr>
          <p:cNvPr id="3375" name="Google Shape;3375;g31f684a12eb_2_2690"/>
          <p:cNvPicPr preferRelativeResize="0"/>
          <p:nvPr/>
        </p:nvPicPr>
        <p:blipFill rotWithShape="1">
          <a:blip r:embed="rId3">
            <a:alphaModFix/>
          </a:blip>
          <a:srcRect b="0" l="0" r="0" t="0"/>
          <a:stretch/>
        </p:blipFill>
        <p:spPr>
          <a:xfrm>
            <a:off x="1517051" y="572748"/>
            <a:ext cx="9095985" cy="546037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pic>
        <p:nvPicPr>
          <p:cNvPr id="3381" name="Google Shape;3381;g31f684a12eb_2_2694"/>
          <p:cNvPicPr preferRelativeResize="0"/>
          <p:nvPr/>
        </p:nvPicPr>
        <p:blipFill rotWithShape="1">
          <a:blip r:embed="rId3">
            <a:alphaModFix/>
          </a:blip>
          <a:srcRect b="0" l="0" r="0" t="0"/>
          <a:stretch/>
        </p:blipFill>
        <p:spPr>
          <a:xfrm>
            <a:off x="397292" y="543176"/>
            <a:ext cx="12004154" cy="4822908"/>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6" name="Shape 3386"/>
        <p:cNvGrpSpPr/>
        <p:nvPr/>
      </p:nvGrpSpPr>
      <p:grpSpPr>
        <a:xfrm>
          <a:off x="0" y="0"/>
          <a:ext cx="0" cy="0"/>
          <a:chOff x="0" y="0"/>
          <a:chExt cx="0" cy="0"/>
        </a:xfrm>
      </p:grpSpPr>
      <p:pic>
        <p:nvPicPr>
          <p:cNvPr id="3387" name="Google Shape;3387;g31f684a12eb_2_2699"/>
          <p:cNvPicPr preferRelativeResize="0"/>
          <p:nvPr/>
        </p:nvPicPr>
        <p:blipFill rotWithShape="1">
          <a:blip r:embed="rId3">
            <a:alphaModFix/>
          </a:blip>
          <a:srcRect b="0" l="0" r="0" t="0"/>
          <a:stretch/>
        </p:blipFill>
        <p:spPr>
          <a:xfrm>
            <a:off x="382754" y="561975"/>
            <a:ext cx="12220509" cy="473192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2" name="Shape 3392"/>
        <p:cNvGrpSpPr/>
        <p:nvPr/>
      </p:nvGrpSpPr>
      <p:grpSpPr>
        <a:xfrm>
          <a:off x="0" y="0"/>
          <a:ext cx="0" cy="0"/>
          <a:chOff x="0" y="0"/>
          <a:chExt cx="0" cy="0"/>
        </a:xfrm>
      </p:grpSpPr>
      <p:pic>
        <p:nvPicPr>
          <p:cNvPr id="3393" name="Google Shape;3393;g31f684a12eb_2_2704"/>
          <p:cNvPicPr preferRelativeResize="0"/>
          <p:nvPr/>
        </p:nvPicPr>
        <p:blipFill rotWithShape="1">
          <a:blip r:embed="rId3">
            <a:alphaModFix/>
          </a:blip>
          <a:srcRect b="0" l="0" r="0" t="0"/>
          <a:stretch/>
        </p:blipFill>
        <p:spPr>
          <a:xfrm>
            <a:off x="358441" y="470986"/>
            <a:ext cx="13156750" cy="535229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pic>
        <p:nvPicPr>
          <p:cNvPr id="3399" name="Google Shape;3399;g31f684a12eb_2_2709"/>
          <p:cNvPicPr preferRelativeResize="0"/>
          <p:nvPr/>
        </p:nvPicPr>
        <p:blipFill rotWithShape="1">
          <a:blip r:embed="rId3">
            <a:alphaModFix/>
          </a:blip>
          <a:srcRect b="0" l="0" r="0" t="0"/>
          <a:stretch/>
        </p:blipFill>
        <p:spPr>
          <a:xfrm>
            <a:off x="176964" y="406566"/>
            <a:ext cx="14925115" cy="483920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pic>
        <p:nvPicPr>
          <p:cNvPr id="3405" name="Google Shape;3405;g31f684a12eb_2_2714"/>
          <p:cNvPicPr preferRelativeResize="0"/>
          <p:nvPr/>
        </p:nvPicPr>
        <p:blipFill rotWithShape="1">
          <a:blip r:embed="rId3">
            <a:alphaModFix/>
          </a:blip>
          <a:srcRect b="0" l="0" r="0" t="0"/>
          <a:stretch/>
        </p:blipFill>
        <p:spPr>
          <a:xfrm>
            <a:off x="282240" y="441909"/>
            <a:ext cx="13851611" cy="53813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0" name="Shape 3410"/>
        <p:cNvGrpSpPr/>
        <p:nvPr/>
      </p:nvGrpSpPr>
      <p:grpSpPr>
        <a:xfrm>
          <a:off x="0" y="0"/>
          <a:ext cx="0" cy="0"/>
          <a:chOff x="0" y="0"/>
          <a:chExt cx="0" cy="0"/>
        </a:xfrm>
      </p:grpSpPr>
      <p:pic>
        <p:nvPicPr>
          <p:cNvPr id="3411" name="Google Shape;3411;g31f684a12eb_2_2719"/>
          <p:cNvPicPr preferRelativeResize="0"/>
          <p:nvPr/>
        </p:nvPicPr>
        <p:blipFill rotWithShape="1">
          <a:blip r:embed="rId3">
            <a:alphaModFix/>
          </a:blip>
          <a:srcRect b="0" l="0" r="0" t="0"/>
          <a:stretch/>
        </p:blipFill>
        <p:spPr>
          <a:xfrm>
            <a:off x="201277" y="399047"/>
            <a:ext cx="14798558" cy="58092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g31f684a12eb_2_117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9" name="Google Shape;1849;g31f684a12eb_2_117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Performance efficiency design principles</a:t>
            </a:r>
            <a:endParaRPr/>
          </a:p>
        </p:txBody>
      </p:sp>
      <p:sp>
        <p:nvSpPr>
          <p:cNvPr id="1850" name="Google Shape;1850;g31f684a12eb_2_1173"/>
          <p:cNvSpPr txBox="1"/>
          <p:nvPr/>
        </p:nvSpPr>
        <p:spPr>
          <a:xfrm>
            <a:off x="2884458" y="1528175"/>
            <a:ext cx="8888441" cy="464878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Democratize advanced technologies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Go global in minutes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Use serverless architectures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Experiment more often</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Consider mechanical sympathy</a:t>
            </a:r>
            <a:endParaRPr/>
          </a:p>
        </p:txBody>
      </p:sp>
      <p:grpSp>
        <p:nvGrpSpPr>
          <p:cNvPr id="1851" name="Google Shape;1851;g31f684a12eb_2_1173"/>
          <p:cNvGrpSpPr/>
          <p:nvPr/>
        </p:nvGrpSpPr>
        <p:grpSpPr>
          <a:xfrm>
            <a:off x="392864" y="1492366"/>
            <a:ext cx="2229853" cy="4539914"/>
            <a:chOff x="392864" y="1492366"/>
            <a:chExt cx="2229853" cy="4539914"/>
          </a:xfrm>
        </p:grpSpPr>
        <p:sp>
          <p:nvSpPr>
            <p:cNvPr id="1852" name="Google Shape;1852;g31f684a12eb_2_1173"/>
            <p:cNvSpPr/>
            <p:nvPr/>
          </p:nvSpPr>
          <p:spPr>
            <a:xfrm>
              <a:off x="392864" y="1492366"/>
              <a:ext cx="2229853" cy="4539914"/>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Performance Efficiency</a:t>
              </a:r>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pillar</a:t>
              </a:r>
              <a:endParaRPr/>
            </a:p>
          </p:txBody>
        </p:sp>
        <p:sp>
          <p:nvSpPr>
            <p:cNvPr id="1853" name="Google Shape;1853;g31f684a12eb_2_1173"/>
            <p:cNvSpPr txBox="1"/>
            <p:nvPr/>
          </p:nvSpPr>
          <p:spPr>
            <a:xfrm>
              <a:off x="654606" y="4851797"/>
              <a:ext cx="162771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Use resources sparingly.</a:t>
              </a:r>
              <a:endParaRPr/>
            </a:p>
          </p:txBody>
        </p:sp>
        <p:pic>
          <p:nvPicPr>
            <p:cNvPr id="1854" name="Google Shape;1854;g31f684a12eb_2_1173"/>
            <p:cNvPicPr preferRelativeResize="0"/>
            <p:nvPr/>
          </p:nvPicPr>
          <p:blipFill rotWithShape="1">
            <a:blip r:embed="rId3">
              <a:alphaModFix/>
            </a:blip>
            <a:srcRect b="0" l="0" r="0" t="0"/>
            <a:stretch/>
          </p:blipFill>
          <p:spPr>
            <a:xfrm>
              <a:off x="736944" y="3030803"/>
              <a:ext cx="1463040" cy="1463040"/>
            </a:xfrm>
            <a:prstGeom prst="rect">
              <a:avLst/>
            </a:prstGeom>
            <a:noFill/>
            <a:ln>
              <a:noFill/>
            </a:ln>
          </p:spPr>
        </p:pic>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6" name="Shape 3416"/>
        <p:cNvGrpSpPr/>
        <p:nvPr/>
      </p:nvGrpSpPr>
      <p:grpSpPr>
        <a:xfrm>
          <a:off x="0" y="0"/>
          <a:ext cx="0" cy="0"/>
          <a:chOff x="0" y="0"/>
          <a:chExt cx="0" cy="0"/>
        </a:xfrm>
      </p:grpSpPr>
      <p:pic>
        <p:nvPicPr>
          <p:cNvPr id="3417" name="Google Shape;3417;g31f684a12eb_2_2724"/>
          <p:cNvPicPr preferRelativeResize="0"/>
          <p:nvPr/>
        </p:nvPicPr>
        <p:blipFill rotWithShape="1">
          <a:blip r:embed="rId3">
            <a:alphaModFix/>
          </a:blip>
          <a:srcRect b="0" l="0" r="0" t="0"/>
          <a:stretch/>
        </p:blipFill>
        <p:spPr>
          <a:xfrm>
            <a:off x="-1" y="441408"/>
            <a:ext cx="13908237" cy="540593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pic>
        <p:nvPicPr>
          <p:cNvPr id="3423" name="Google Shape;3423;g31f684a12eb_2_2729"/>
          <p:cNvPicPr preferRelativeResize="0"/>
          <p:nvPr/>
        </p:nvPicPr>
        <p:blipFill rotWithShape="1">
          <a:blip r:embed="rId3">
            <a:alphaModFix/>
          </a:blip>
          <a:srcRect b="0" l="0" r="0" t="0"/>
          <a:stretch/>
        </p:blipFill>
        <p:spPr>
          <a:xfrm>
            <a:off x="263821" y="624185"/>
            <a:ext cx="11792309" cy="411407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8" name="Shape 3428"/>
        <p:cNvGrpSpPr/>
        <p:nvPr/>
      </p:nvGrpSpPr>
      <p:grpSpPr>
        <a:xfrm>
          <a:off x="0" y="0"/>
          <a:ext cx="0" cy="0"/>
          <a:chOff x="0" y="0"/>
          <a:chExt cx="0" cy="0"/>
        </a:xfrm>
      </p:grpSpPr>
      <p:pic>
        <p:nvPicPr>
          <p:cNvPr id="3429" name="Google Shape;3429;g31f684a12eb_2_2734"/>
          <p:cNvPicPr preferRelativeResize="0"/>
          <p:nvPr/>
        </p:nvPicPr>
        <p:blipFill rotWithShape="1">
          <a:blip r:embed="rId3">
            <a:alphaModFix/>
          </a:blip>
          <a:srcRect b="0" l="0" r="0" t="0"/>
          <a:stretch/>
        </p:blipFill>
        <p:spPr>
          <a:xfrm>
            <a:off x="962178" y="555457"/>
            <a:ext cx="9681288" cy="4172407"/>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pic>
        <p:nvPicPr>
          <p:cNvPr id="3435" name="Google Shape;3435;g31f684a12eb_2_2739"/>
          <p:cNvPicPr preferRelativeResize="0"/>
          <p:nvPr/>
        </p:nvPicPr>
        <p:blipFill rotWithShape="1">
          <a:blip r:embed="rId3">
            <a:alphaModFix/>
          </a:blip>
          <a:srcRect b="0" l="0" r="0" t="0"/>
          <a:stretch/>
        </p:blipFill>
        <p:spPr>
          <a:xfrm>
            <a:off x="223837" y="410076"/>
            <a:ext cx="12822298" cy="5942598"/>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4" name="Shape 3444"/>
        <p:cNvGrpSpPr/>
        <p:nvPr/>
      </p:nvGrpSpPr>
      <p:grpSpPr>
        <a:xfrm>
          <a:off x="0" y="0"/>
          <a:ext cx="0" cy="0"/>
          <a:chOff x="0" y="0"/>
          <a:chExt cx="0" cy="0"/>
        </a:xfrm>
      </p:grpSpPr>
      <p:pic>
        <p:nvPicPr>
          <p:cNvPr id="3445" name="Google Shape;3445;g31f684a12eb_2_2747"/>
          <p:cNvPicPr preferRelativeResize="0"/>
          <p:nvPr/>
        </p:nvPicPr>
        <p:blipFill rotWithShape="1">
          <a:blip r:embed="rId3">
            <a:alphaModFix/>
          </a:blip>
          <a:srcRect b="0" l="0" r="0" t="0"/>
          <a:stretch/>
        </p:blipFill>
        <p:spPr>
          <a:xfrm>
            <a:off x="739201" y="755597"/>
            <a:ext cx="10331291" cy="405624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0" name="Shape 3450"/>
        <p:cNvGrpSpPr/>
        <p:nvPr/>
      </p:nvGrpSpPr>
      <p:grpSpPr>
        <a:xfrm>
          <a:off x="0" y="0"/>
          <a:ext cx="0" cy="0"/>
          <a:chOff x="0" y="0"/>
          <a:chExt cx="0" cy="0"/>
        </a:xfrm>
      </p:grpSpPr>
      <p:pic>
        <p:nvPicPr>
          <p:cNvPr id="3451" name="Google Shape;3451;g31f684a12eb_2_2752"/>
          <p:cNvPicPr preferRelativeResize="0"/>
          <p:nvPr/>
        </p:nvPicPr>
        <p:blipFill rotWithShape="1">
          <a:blip r:embed="rId3">
            <a:alphaModFix/>
          </a:blip>
          <a:srcRect b="0" l="0" r="0" t="0"/>
          <a:stretch/>
        </p:blipFill>
        <p:spPr>
          <a:xfrm>
            <a:off x="185236" y="866775"/>
            <a:ext cx="10800007" cy="519714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6" name="Shape 3456"/>
        <p:cNvGrpSpPr/>
        <p:nvPr/>
      </p:nvGrpSpPr>
      <p:grpSpPr>
        <a:xfrm>
          <a:off x="0" y="0"/>
          <a:ext cx="0" cy="0"/>
          <a:chOff x="0" y="0"/>
          <a:chExt cx="0" cy="0"/>
        </a:xfrm>
      </p:grpSpPr>
      <p:pic>
        <p:nvPicPr>
          <p:cNvPr id="3457" name="Google Shape;3457;g31f684a12eb_2_2757"/>
          <p:cNvPicPr preferRelativeResize="0"/>
          <p:nvPr/>
        </p:nvPicPr>
        <p:blipFill rotWithShape="1">
          <a:blip r:embed="rId3">
            <a:alphaModFix/>
          </a:blip>
          <a:srcRect b="0" l="0" r="0" t="0"/>
          <a:stretch/>
        </p:blipFill>
        <p:spPr>
          <a:xfrm>
            <a:off x="152400" y="443914"/>
            <a:ext cx="12017074" cy="578844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pic>
        <p:nvPicPr>
          <p:cNvPr id="3463" name="Google Shape;3463;g31f684a12eb_2_2762"/>
          <p:cNvPicPr preferRelativeResize="0"/>
          <p:nvPr/>
        </p:nvPicPr>
        <p:blipFill rotWithShape="1">
          <a:blip r:embed="rId3">
            <a:alphaModFix/>
          </a:blip>
          <a:srcRect b="0" l="0" r="0" t="0"/>
          <a:stretch/>
        </p:blipFill>
        <p:spPr>
          <a:xfrm>
            <a:off x="334127" y="566989"/>
            <a:ext cx="11474974" cy="460659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8" name="Shape 3468"/>
        <p:cNvGrpSpPr/>
        <p:nvPr/>
      </p:nvGrpSpPr>
      <p:grpSpPr>
        <a:xfrm>
          <a:off x="0" y="0"/>
          <a:ext cx="0" cy="0"/>
          <a:chOff x="0" y="0"/>
          <a:chExt cx="0" cy="0"/>
        </a:xfrm>
      </p:grpSpPr>
      <p:pic>
        <p:nvPicPr>
          <p:cNvPr id="3469" name="Google Shape;3469;g31f684a12eb_2_2767"/>
          <p:cNvPicPr preferRelativeResize="0"/>
          <p:nvPr/>
        </p:nvPicPr>
        <p:blipFill rotWithShape="1">
          <a:blip r:embed="rId3">
            <a:alphaModFix/>
          </a:blip>
          <a:srcRect b="0" l="0" r="0" t="0"/>
          <a:stretch/>
        </p:blipFill>
        <p:spPr>
          <a:xfrm>
            <a:off x="411329" y="804110"/>
            <a:ext cx="11272901" cy="50191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g31f684a12eb_2_118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0" name="Google Shape;1860;g31f684a12eb_2_1183"/>
          <p:cNvSpPr txBox="1"/>
          <p:nvPr>
            <p:ph type="title"/>
          </p:nvPr>
        </p:nvSpPr>
        <p:spPr>
          <a:xfrm>
            <a:off x="2975610" y="3063341"/>
            <a:ext cx="6240780"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Arial"/>
              <a:buNone/>
            </a:pPr>
            <a:r>
              <a:rPr lang="en-US" sz="4000"/>
              <a:t>Cost Optimization pillar</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4" name="Shape 3474"/>
        <p:cNvGrpSpPr/>
        <p:nvPr/>
      </p:nvGrpSpPr>
      <p:grpSpPr>
        <a:xfrm>
          <a:off x="0" y="0"/>
          <a:ext cx="0" cy="0"/>
          <a:chOff x="0" y="0"/>
          <a:chExt cx="0" cy="0"/>
        </a:xfrm>
      </p:grpSpPr>
      <p:pic>
        <p:nvPicPr>
          <p:cNvPr id="3475" name="Google Shape;3475;g31f684a12eb_2_2772"/>
          <p:cNvPicPr preferRelativeResize="0"/>
          <p:nvPr/>
        </p:nvPicPr>
        <p:blipFill rotWithShape="1">
          <a:blip r:embed="rId3">
            <a:alphaModFix/>
          </a:blip>
          <a:srcRect b="0" l="0" r="0" t="0"/>
          <a:stretch/>
        </p:blipFill>
        <p:spPr>
          <a:xfrm>
            <a:off x="429627" y="615615"/>
            <a:ext cx="11518388" cy="4967037"/>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0" name="Shape 3480"/>
        <p:cNvGrpSpPr/>
        <p:nvPr/>
      </p:nvGrpSpPr>
      <p:grpSpPr>
        <a:xfrm>
          <a:off x="0" y="0"/>
          <a:ext cx="0" cy="0"/>
          <a:chOff x="0" y="0"/>
          <a:chExt cx="0" cy="0"/>
        </a:xfrm>
      </p:grpSpPr>
      <p:pic>
        <p:nvPicPr>
          <p:cNvPr id="3481" name="Google Shape;3481;g31f684a12eb_2_2777"/>
          <p:cNvPicPr preferRelativeResize="0"/>
          <p:nvPr/>
        </p:nvPicPr>
        <p:blipFill rotWithShape="1">
          <a:blip r:embed="rId3">
            <a:alphaModFix/>
          </a:blip>
          <a:srcRect b="0" l="0" r="0" t="0"/>
          <a:stretch/>
        </p:blipFill>
        <p:spPr>
          <a:xfrm>
            <a:off x="128337" y="647699"/>
            <a:ext cx="11178319" cy="556059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6" name="Shape 3486"/>
        <p:cNvGrpSpPr/>
        <p:nvPr/>
      </p:nvGrpSpPr>
      <p:grpSpPr>
        <a:xfrm>
          <a:off x="0" y="0"/>
          <a:ext cx="0" cy="0"/>
          <a:chOff x="0" y="0"/>
          <a:chExt cx="0" cy="0"/>
        </a:xfrm>
      </p:grpSpPr>
      <p:pic>
        <p:nvPicPr>
          <p:cNvPr id="3487" name="Google Shape;3487;g31f684a12eb_2_2782"/>
          <p:cNvPicPr preferRelativeResize="0"/>
          <p:nvPr/>
        </p:nvPicPr>
        <p:blipFill rotWithShape="1">
          <a:blip r:embed="rId3">
            <a:alphaModFix/>
          </a:blip>
          <a:srcRect b="0" l="0" r="0" t="0"/>
          <a:stretch/>
        </p:blipFill>
        <p:spPr>
          <a:xfrm>
            <a:off x="383255" y="716380"/>
            <a:ext cx="12398949" cy="489033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2" name="Shape 3492"/>
        <p:cNvGrpSpPr/>
        <p:nvPr/>
      </p:nvGrpSpPr>
      <p:grpSpPr>
        <a:xfrm>
          <a:off x="0" y="0"/>
          <a:ext cx="0" cy="0"/>
          <a:chOff x="0" y="0"/>
          <a:chExt cx="0" cy="0"/>
        </a:xfrm>
      </p:grpSpPr>
      <p:pic>
        <p:nvPicPr>
          <p:cNvPr id="3493" name="Google Shape;3493;g31f684a12eb_2_2787"/>
          <p:cNvPicPr preferRelativeResize="0"/>
          <p:nvPr/>
        </p:nvPicPr>
        <p:blipFill rotWithShape="1">
          <a:blip r:embed="rId3">
            <a:alphaModFix/>
          </a:blip>
          <a:srcRect b="0" l="0" r="0" t="0"/>
          <a:stretch/>
        </p:blipFill>
        <p:spPr>
          <a:xfrm>
            <a:off x="428625" y="362702"/>
            <a:ext cx="11970907" cy="5532772"/>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8" name="Shape 3498"/>
        <p:cNvGrpSpPr/>
        <p:nvPr/>
      </p:nvGrpSpPr>
      <p:grpSpPr>
        <a:xfrm>
          <a:off x="0" y="0"/>
          <a:ext cx="0" cy="0"/>
          <a:chOff x="0" y="0"/>
          <a:chExt cx="0" cy="0"/>
        </a:xfrm>
      </p:grpSpPr>
      <p:pic>
        <p:nvPicPr>
          <p:cNvPr id="3499" name="Google Shape;3499;g31f684a12eb_2_2792"/>
          <p:cNvPicPr preferRelativeResize="0"/>
          <p:nvPr/>
        </p:nvPicPr>
        <p:blipFill rotWithShape="1">
          <a:blip r:embed="rId3">
            <a:alphaModFix/>
          </a:blip>
          <a:srcRect b="0" l="0" r="0" t="0"/>
          <a:stretch/>
        </p:blipFill>
        <p:spPr>
          <a:xfrm>
            <a:off x="419099" y="846471"/>
            <a:ext cx="11199191" cy="430304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4" name="Shape 3504"/>
        <p:cNvGrpSpPr/>
        <p:nvPr/>
      </p:nvGrpSpPr>
      <p:grpSpPr>
        <a:xfrm>
          <a:off x="0" y="0"/>
          <a:ext cx="0" cy="0"/>
          <a:chOff x="0" y="0"/>
          <a:chExt cx="0" cy="0"/>
        </a:xfrm>
      </p:grpSpPr>
      <p:pic>
        <p:nvPicPr>
          <p:cNvPr id="3505" name="Google Shape;3505;g31f684a12eb_2_2797"/>
          <p:cNvPicPr preferRelativeResize="0"/>
          <p:nvPr/>
        </p:nvPicPr>
        <p:blipFill rotWithShape="1">
          <a:blip r:embed="rId3">
            <a:alphaModFix/>
          </a:blip>
          <a:srcRect b="0" l="0" r="0" t="0"/>
          <a:stretch/>
        </p:blipFill>
        <p:spPr>
          <a:xfrm>
            <a:off x="333876" y="585536"/>
            <a:ext cx="11096204" cy="410678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0" name="Shape 3510"/>
        <p:cNvGrpSpPr/>
        <p:nvPr/>
      </p:nvGrpSpPr>
      <p:grpSpPr>
        <a:xfrm>
          <a:off x="0" y="0"/>
          <a:ext cx="0" cy="0"/>
          <a:chOff x="0" y="0"/>
          <a:chExt cx="0" cy="0"/>
        </a:xfrm>
      </p:grpSpPr>
      <p:pic>
        <p:nvPicPr>
          <p:cNvPr id="3511" name="Google Shape;3511;g31f684a12eb_2_2802"/>
          <p:cNvPicPr preferRelativeResize="0"/>
          <p:nvPr/>
        </p:nvPicPr>
        <p:blipFill rotWithShape="1">
          <a:blip r:embed="rId3">
            <a:alphaModFix/>
          </a:blip>
          <a:srcRect b="0" l="0" r="0" t="0"/>
          <a:stretch/>
        </p:blipFill>
        <p:spPr>
          <a:xfrm>
            <a:off x="781049" y="1014161"/>
            <a:ext cx="10720095" cy="41112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6" name="Shape 3516"/>
        <p:cNvGrpSpPr/>
        <p:nvPr/>
      </p:nvGrpSpPr>
      <p:grpSpPr>
        <a:xfrm>
          <a:off x="0" y="0"/>
          <a:ext cx="0" cy="0"/>
          <a:chOff x="0" y="0"/>
          <a:chExt cx="0" cy="0"/>
        </a:xfrm>
      </p:grpSpPr>
      <p:pic>
        <p:nvPicPr>
          <p:cNvPr id="3517" name="Google Shape;3517;g31f684a12eb_2_2807"/>
          <p:cNvPicPr preferRelativeResize="0"/>
          <p:nvPr/>
        </p:nvPicPr>
        <p:blipFill rotWithShape="1">
          <a:blip r:embed="rId3">
            <a:alphaModFix/>
          </a:blip>
          <a:srcRect b="0" l="0" r="0" t="0"/>
          <a:stretch/>
        </p:blipFill>
        <p:spPr>
          <a:xfrm>
            <a:off x="405814" y="895349"/>
            <a:ext cx="11042083" cy="5409197"/>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2" name="Shape 3522"/>
        <p:cNvGrpSpPr/>
        <p:nvPr/>
      </p:nvGrpSpPr>
      <p:grpSpPr>
        <a:xfrm>
          <a:off x="0" y="0"/>
          <a:ext cx="0" cy="0"/>
          <a:chOff x="0" y="0"/>
          <a:chExt cx="0" cy="0"/>
        </a:xfrm>
      </p:grpSpPr>
      <p:pic>
        <p:nvPicPr>
          <p:cNvPr id="3523" name="Google Shape;3523;g31f684a12eb_2_2812"/>
          <p:cNvPicPr preferRelativeResize="0"/>
          <p:nvPr/>
        </p:nvPicPr>
        <p:blipFill rotWithShape="1">
          <a:blip r:embed="rId3">
            <a:alphaModFix/>
          </a:blip>
          <a:srcRect b="0" l="0" r="0" t="0"/>
          <a:stretch/>
        </p:blipFill>
        <p:spPr>
          <a:xfrm>
            <a:off x="435141" y="894096"/>
            <a:ext cx="11393167" cy="452011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pic>
        <p:nvPicPr>
          <p:cNvPr id="3529" name="Google Shape;3529;g31f684a12eb_2_2817"/>
          <p:cNvPicPr preferRelativeResize="0"/>
          <p:nvPr/>
        </p:nvPicPr>
        <p:blipFill rotWithShape="1">
          <a:blip r:embed="rId3">
            <a:alphaModFix/>
          </a:blip>
          <a:srcRect b="0" l="0" r="0" t="0"/>
          <a:stretch/>
        </p:blipFill>
        <p:spPr>
          <a:xfrm>
            <a:off x="382504" y="853991"/>
            <a:ext cx="11453398" cy="3838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31f684a12eb_2_118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6" name="Google Shape;1866;g31f684a12eb_2_118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Cost Optimization pillar – eliminate unneeded expense</a:t>
            </a:r>
            <a:endParaRPr/>
          </a:p>
        </p:txBody>
      </p:sp>
      <p:sp>
        <p:nvSpPr>
          <p:cNvPr id="1867" name="Google Shape;1867;g31f684a12eb_2_1188"/>
          <p:cNvSpPr txBox="1"/>
          <p:nvPr>
            <p:ph idx="1" type="body"/>
          </p:nvPr>
        </p:nvSpPr>
        <p:spPr>
          <a:xfrm>
            <a:off x="2916936" y="1527048"/>
            <a:ext cx="8851392" cy="4645152"/>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1"/>
              </a:buClr>
              <a:buSzPts val="2800"/>
              <a:buChar char="•"/>
            </a:pPr>
            <a:r>
              <a:rPr lang="en-US">
                <a:solidFill>
                  <a:srgbClr val="504BAB"/>
                </a:solidFill>
              </a:rPr>
              <a:t>Focus</a:t>
            </a:r>
            <a:endParaRPr/>
          </a:p>
          <a:p>
            <a:pPr indent="-230188" lvl="1" marL="457200" rtl="0" algn="l">
              <a:lnSpc>
                <a:spcPct val="100000"/>
              </a:lnSpc>
              <a:spcBef>
                <a:spcPts val="1100"/>
              </a:spcBef>
              <a:spcAft>
                <a:spcPts val="0"/>
              </a:spcAft>
              <a:buClr>
                <a:schemeClr val="dk1"/>
              </a:buClr>
              <a:buSzPts val="2400"/>
              <a:buChar char="•"/>
            </a:pPr>
            <a:r>
              <a:rPr lang="en-US"/>
              <a:t>Avoid unnecessary costs.</a:t>
            </a:r>
            <a:endParaRPr/>
          </a:p>
          <a:p>
            <a:pPr indent="0" lvl="0" marL="0" rtl="0" algn="l">
              <a:lnSpc>
                <a:spcPct val="100000"/>
              </a:lnSpc>
              <a:spcBef>
                <a:spcPts val="1100"/>
              </a:spcBef>
              <a:spcAft>
                <a:spcPts val="0"/>
              </a:spcAft>
              <a:buClr>
                <a:schemeClr val="dk1"/>
              </a:buClr>
              <a:buSzPts val="2800"/>
              <a:buNone/>
            </a:pPr>
            <a:r>
              <a:t/>
            </a:r>
            <a:endParaRPr/>
          </a:p>
          <a:p>
            <a:pPr indent="-230188" lvl="0" marL="230188" rtl="0" algn="l">
              <a:lnSpc>
                <a:spcPct val="100000"/>
              </a:lnSpc>
              <a:spcBef>
                <a:spcPts val="1100"/>
              </a:spcBef>
              <a:spcAft>
                <a:spcPts val="0"/>
              </a:spcAft>
              <a:buClr>
                <a:schemeClr val="dk1"/>
              </a:buClr>
              <a:buSzPts val="2800"/>
              <a:buChar char="•"/>
            </a:pPr>
            <a:r>
              <a:rPr lang="en-US">
                <a:solidFill>
                  <a:srgbClr val="504BAB"/>
                </a:solidFill>
              </a:rPr>
              <a:t>Key topics</a:t>
            </a:r>
            <a:endParaRPr/>
          </a:p>
          <a:p>
            <a:pPr indent="-230188" lvl="1" marL="457200" rtl="0" algn="l">
              <a:lnSpc>
                <a:spcPct val="100000"/>
              </a:lnSpc>
              <a:spcBef>
                <a:spcPts val="1100"/>
              </a:spcBef>
              <a:spcAft>
                <a:spcPts val="0"/>
              </a:spcAft>
              <a:buClr>
                <a:schemeClr val="dk1"/>
              </a:buClr>
              <a:buSzPts val="2400"/>
              <a:buChar char="•"/>
            </a:pPr>
            <a:r>
              <a:rPr lang="en-US"/>
              <a:t>Understanding and controlling where money is being spent</a:t>
            </a:r>
            <a:endParaRPr/>
          </a:p>
          <a:p>
            <a:pPr indent="-230188" lvl="1" marL="457200" rtl="0" algn="l">
              <a:lnSpc>
                <a:spcPct val="100000"/>
              </a:lnSpc>
              <a:spcBef>
                <a:spcPts val="1100"/>
              </a:spcBef>
              <a:spcAft>
                <a:spcPts val="0"/>
              </a:spcAft>
              <a:buClr>
                <a:schemeClr val="dk1"/>
              </a:buClr>
              <a:buSzPts val="2400"/>
              <a:buChar char="•"/>
            </a:pPr>
            <a:r>
              <a:rPr lang="en-US"/>
              <a:t>Selecting the most appropriate and right number of resource types</a:t>
            </a:r>
            <a:endParaRPr/>
          </a:p>
          <a:p>
            <a:pPr indent="-230188" lvl="1" marL="457200" rtl="0" algn="l">
              <a:lnSpc>
                <a:spcPct val="100000"/>
              </a:lnSpc>
              <a:spcBef>
                <a:spcPts val="1100"/>
              </a:spcBef>
              <a:spcAft>
                <a:spcPts val="0"/>
              </a:spcAft>
              <a:buClr>
                <a:schemeClr val="dk1"/>
              </a:buClr>
              <a:buSzPts val="2400"/>
              <a:buChar char="•"/>
            </a:pPr>
            <a:r>
              <a:rPr lang="en-US"/>
              <a:t>Analyzing spend over time</a:t>
            </a:r>
            <a:endParaRPr/>
          </a:p>
          <a:p>
            <a:pPr indent="-230188" lvl="1" marL="457200" rtl="0" algn="l">
              <a:lnSpc>
                <a:spcPct val="100000"/>
              </a:lnSpc>
              <a:spcBef>
                <a:spcPts val="1100"/>
              </a:spcBef>
              <a:spcAft>
                <a:spcPts val="0"/>
              </a:spcAft>
              <a:buClr>
                <a:schemeClr val="dk1"/>
              </a:buClr>
              <a:buSzPts val="2400"/>
              <a:buChar char="•"/>
            </a:pPr>
            <a:r>
              <a:rPr lang="en-US"/>
              <a:t>Scaling to meeting business needs without overspending</a:t>
            </a:r>
            <a:endParaRPr/>
          </a:p>
        </p:txBody>
      </p:sp>
      <p:grpSp>
        <p:nvGrpSpPr>
          <p:cNvPr id="1868" name="Google Shape;1868;g31f684a12eb_2_1188"/>
          <p:cNvGrpSpPr/>
          <p:nvPr/>
        </p:nvGrpSpPr>
        <p:grpSpPr>
          <a:xfrm>
            <a:off x="392209" y="1492389"/>
            <a:ext cx="2229853" cy="4539914"/>
            <a:chOff x="392209" y="1492389"/>
            <a:chExt cx="2229853" cy="4539914"/>
          </a:xfrm>
        </p:grpSpPr>
        <p:sp>
          <p:nvSpPr>
            <p:cNvPr id="1869" name="Google Shape;1869;g31f684a12eb_2_1188"/>
            <p:cNvSpPr/>
            <p:nvPr/>
          </p:nvSpPr>
          <p:spPr>
            <a:xfrm>
              <a:off x="392209" y="1492389"/>
              <a:ext cx="2229853" cy="4539914"/>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Cost Optimization</a:t>
              </a:r>
              <a:br>
                <a:rPr b="1" i="0" lang="en-US" sz="2400" u="none" cap="none" strike="noStrike">
                  <a:solidFill>
                    <a:schemeClr val="dk1"/>
                  </a:solidFill>
                  <a:latin typeface="Arial"/>
                  <a:ea typeface="Arial"/>
                  <a:cs typeface="Arial"/>
                  <a:sym typeface="Arial"/>
                </a:rPr>
              </a:br>
              <a:r>
                <a:rPr b="1" i="0" lang="en-US" sz="2400" u="none" cap="none" strike="noStrike">
                  <a:solidFill>
                    <a:schemeClr val="dk1"/>
                  </a:solidFill>
                  <a:latin typeface="Arial"/>
                  <a:ea typeface="Arial"/>
                  <a:cs typeface="Arial"/>
                  <a:sym typeface="Arial"/>
                </a:rPr>
                <a:t>pillar</a:t>
              </a:r>
              <a:endParaRPr/>
            </a:p>
          </p:txBody>
        </p:sp>
        <p:sp>
          <p:nvSpPr>
            <p:cNvPr id="1870" name="Google Shape;1870;g31f684a12eb_2_1188"/>
            <p:cNvSpPr txBox="1"/>
            <p:nvPr/>
          </p:nvSpPr>
          <p:spPr>
            <a:xfrm>
              <a:off x="688737" y="4848104"/>
              <a:ext cx="162771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Eliminate unneeded expense.</a:t>
              </a:r>
              <a:endParaRPr/>
            </a:p>
          </p:txBody>
        </p:sp>
        <p:pic>
          <p:nvPicPr>
            <p:cNvPr id="1871" name="Google Shape;1871;g31f684a12eb_2_1188"/>
            <p:cNvPicPr preferRelativeResize="0"/>
            <p:nvPr/>
          </p:nvPicPr>
          <p:blipFill rotWithShape="1">
            <a:blip r:embed="rId3">
              <a:alphaModFix/>
            </a:blip>
            <a:srcRect b="0" l="0" r="0" t="0"/>
            <a:stretch/>
          </p:blipFill>
          <p:spPr>
            <a:xfrm>
              <a:off x="771075" y="3030826"/>
              <a:ext cx="1463040" cy="1463040"/>
            </a:xfrm>
            <a:prstGeom prst="rect">
              <a:avLst/>
            </a:prstGeom>
            <a:noFill/>
            <a:ln>
              <a:noFill/>
            </a:ln>
          </p:spPr>
        </p:pic>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4" name="Shape 3534"/>
        <p:cNvGrpSpPr/>
        <p:nvPr/>
      </p:nvGrpSpPr>
      <p:grpSpPr>
        <a:xfrm>
          <a:off x="0" y="0"/>
          <a:ext cx="0" cy="0"/>
          <a:chOff x="0" y="0"/>
          <a:chExt cx="0" cy="0"/>
        </a:xfrm>
      </p:grpSpPr>
      <p:pic>
        <p:nvPicPr>
          <p:cNvPr id="3535" name="Google Shape;3535;g31f684a12eb_2_2822"/>
          <p:cNvPicPr preferRelativeResize="0"/>
          <p:nvPr/>
        </p:nvPicPr>
        <p:blipFill rotWithShape="1">
          <a:blip r:embed="rId3">
            <a:alphaModFix/>
          </a:blip>
          <a:srcRect b="0" l="0" r="0" t="0"/>
          <a:stretch/>
        </p:blipFill>
        <p:spPr>
          <a:xfrm>
            <a:off x="669758" y="893595"/>
            <a:ext cx="11298920" cy="4472489"/>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pic>
        <p:nvPicPr>
          <p:cNvPr id="3541" name="Google Shape;3541;g31f684a12eb_2_2827"/>
          <p:cNvPicPr preferRelativeResize="0"/>
          <p:nvPr/>
        </p:nvPicPr>
        <p:blipFill rotWithShape="1">
          <a:blip r:embed="rId3">
            <a:alphaModFix/>
          </a:blip>
          <a:srcRect b="0" l="0" r="0" t="0"/>
          <a:stretch/>
        </p:blipFill>
        <p:spPr>
          <a:xfrm>
            <a:off x="0" y="422358"/>
            <a:ext cx="12019806" cy="4649373"/>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6" name="Shape 3546"/>
        <p:cNvGrpSpPr/>
        <p:nvPr/>
      </p:nvGrpSpPr>
      <p:grpSpPr>
        <a:xfrm>
          <a:off x="0" y="0"/>
          <a:ext cx="0" cy="0"/>
          <a:chOff x="0" y="0"/>
          <a:chExt cx="0" cy="0"/>
        </a:xfrm>
      </p:grpSpPr>
      <p:pic>
        <p:nvPicPr>
          <p:cNvPr id="3547" name="Google Shape;3547;g31f684a12eb_2_2832"/>
          <p:cNvPicPr preferRelativeResize="0"/>
          <p:nvPr/>
        </p:nvPicPr>
        <p:blipFill rotWithShape="1">
          <a:blip r:embed="rId3">
            <a:alphaModFix/>
          </a:blip>
          <a:srcRect b="0" l="0" r="0" t="0"/>
          <a:stretch/>
        </p:blipFill>
        <p:spPr>
          <a:xfrm>
            <a:off x="574257" y="765258"/>
            <a:ext cx="11016781" cy="488958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2" name="Shape 3552"/>
        <p:cNvGrpSpPr/>
        <p:nvPr/>
      </p:nvGrpSpPr>
      <p:grpSpPr>
        <a:xfrm>
          <a:off x="0" y="0"/>
          <a:ext cx="0" cy="0"/>
          <a:chOff x="0" y="0"/>
          <a:chExt cx="0" cy="0"/>
        </a:xfrm>
      </p:grpSpPr>
      <p:pic>
        <p:nvPicPr>
          <p:cNvPr id="3553" name="Google Shape;3553;g31f684a12eb_2_2837"/>
          <p:cNvPicPr preferRelativeResize="0"/>
          <p:nvPr/>
        </p:nvPicPr>
        <p:blipFill rotWithShape="1">
          <a:blip r:embed="rId3">
            <a:alphaModFix/>
          </a:blip>
          <a:srcRect b="0" l="0" r="0" t="0"/>
          <a:stretch/>
        </p:blipFill>
        <p:spPr>
          <a:xfrm>
            <a:off x="219075" y="823159"/>
            <a:ext cx="10726921" cy="4109787"/>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8" name="Shape 3558"/>
        <p:cNvGrpSpPr/>
        <p:nvPr/>
      </p:nvGrpSpPr>
      <p:grpSpPr>
        <a:xfrm>
          <a:off x="0" y="0"/>
          <a:ext cx="0" cy="0"/>
          <a:chOff x="0" y="0"/>
          <a:chExt cx="0" cy="0"/>
        </a:xfrm>
      </p:grpSpPr>
      <p:pic>
        <p:nvPicPr>
          <p:cNvPr id="3559" name="Google Shape;3559;g31f684a12eb_2_2842"/>
          <p:cNvPicPr preferRelativeResize="0"/>
          <p:nvPr/>
        </p:nvPicPr>
        <p:blipFill rotWithShape="1">
          <a:blip r:embed="rId3">
            <a:alphaModFix/>
          </a:blip>
          <a:srcRect b="0" l="0" r="0" t="0"/>
          <a:stretch/>
        </p:blipFill>
        <p:spPr>
          <a:xfrm>
            <a:off x="440907" y="913147"/>
            <a:ext cx="11953989" cy="4501064"/>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7" name="Shape 3567"/>
        <p:cNvGrpSpPr/>
        <p:nvPr/>
      </p:nvGrpSpPr>
      <p:grpSpPr>
        <a:xfrm>
          <a:off x="0" y="0"/>
          <a:ext cx="0" cy="0"/>
          <a:chOff x="0" y="0"/>
          <a:chExt cx="0" cy="0"/>
        </a:xfrm>
      </p:grpSpPr>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g31f684a12eb_2_119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7" name="Google Shape;1877;g31f684a12eb_2_119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Cost optimization design principles</a:t>
            </a:r>
            <a:endParaRPr/>
          </a:p>
        </p:txBody>
      </p:sp>
      <p:sp>
        <p:nvSpPr>
          <p:cNvPr id="1878" name="Google Shape;1878;g31f684a12eb_2_1198"/>
          <p:cNvSpPr txBox="1"/>
          <p:nvPr/>
        </p:nvSpPr>
        <p:spPr>
          <a:xfrm>
            <a:off x="2867778" y="1528175"/>
            <a:ext cx="8905122" cy="464878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Implement Cloud Financial Management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Adopt a consumption model</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Measure overall efficiency</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Stop spending money on undifferentiated heavy lifting</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Analyze and attribute expenditure</a:t>
            </a:r>
            <a:endParaRPr/>
          </a:p>
        </p:txBody>
      </p:sp>
      <p:grpSp>
        <p:nvGrpSpPr>
          <p:cNvPr id="1879" name="Google Shape;1879;g31f684a12eb_2_1198"/>
          <p:cNvGrpSpPr/>
          <p:nvPr/>
        </p:nvGrpSpPr>
        <p:grpSpPr>
          <a:xfrm>
            <a:off x="392209" y="1492389"/>
            <a:ext cx="2229853" cy="4539914"/>
            <a:chOff x="392209" y="1492389"/>
            <a:chExt cx="2229853" cy="4539914"/>
          </a:xfrm>
        </p:grpSpPr>
        <p:sp>
          <p:nvSpPr>
            <p:cNvPr id="1880" name="Google Shape;1880;g31f684a12eb_2_1198"/>
            <p:cNvSpPr/>
            <p:nvPr/>
          </p:nvSpPr>
          <p:spPr>
            <a:xfrm>
              <a:off x="392209" y="1492389"/>
              <a:ext cx="2229853" cy="4539914"/>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Cost Optimization</a:t>
              </a:r>
              <a:br>
                <a:rPr b="1" i="0" lang="en-US" sz="2400" u="none" cap="none" strike="noStrike">
                  <a:solidFill>
                    <a:schemeClr val="dk1"/>
                  </a:solidFill>
                  <a:latin typeface="Arial"/>
                  <a:ea typeface="Arial"/>
                  <a:cs typeface="Arial"/>
                  <a:sym typeface="Arial"/>
                </a:rPr>
              </a:br>
              <a:r>
                <a:rPr b="1" i="0" lang="en-US" sz="2400" u="none" cap="none" strike="noStrike">
                  <a:solidFill>
                    <a:schemeClr val="dk1"/>
                  </a:solidFill>
                  <a:latin typeface="Arial"/>
                  <a:ea typeface="Arial"/>
                  <a:cs typeface="Arial"/>
                  <a:sym typeface="Arial"/>
                </a:rPr>
                <a:t>pillar</a:t>
              </a:r>
              <a:endParaRPr/>
            </a:p>
          </p:txBody>
        </p:sp>
        <p:sp>
          <p:nvSpPr>
            <p:cNvPr id="1881" name="Google Shape;1881;g31f684a12eb_2_1198"/>
            <p:cNvSpPr txBox="1"/>
            <p:nvPr/>
          </p:nvSpPr>
          <p:spPr>
            <a:xfrm>
              <a:off x="688737" y="4848104"/>
              <a:ext cx="162771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Eliminate unneeded expense.</a:t>
              </a:r>
              <a:endParaRPr/>
            </a:p>
          </p:txBody>
        </p:sp>
        <p:pic>
          <p:nvPicPr>
            <p:cNvPr id="1882" name="Google Shape;1882;g31f684a12eb_2_1198"/>
            <p:cNvPicPr preferRelativeResize="0"/>
            <p:nvPr/>
          </p:nvPicPr>
          <p:blipFill rotWithShape="1">
            <a:blip r:embed="rId3">
              <a:alphaModFix/>
            </a:blip>
            <a:srcRect b="0" l="0" r="0" t="0"/>
            <a:stretch/>
          </p:blipFill>
          <p:spPr>
            <a:xfrm>
              <a:off x="771075" y="3030826"/>
              <a:ext cx="1463040" cy="146304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g31f684a12eb_2_120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8" name="Google Shape;1888;g31f684a12eb_2_120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The AWS Well-Architected Tool</a:t>
            </a:r>
            <a:endParaRPr/>
          </a:p>
        </p:txBody>
      </p:sp>
      <p:sp>
        <p:nvSpPr>
          <p:cNvPr id="1889" name="Google Shape;1889;g31f684a12eb_2_1208"/>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2"/>
              </a:buClr>
              <a:buSzPts val="2800"/>
              <a:buChar char="•"/>
            </a:pPr>
            <a:r>
              <a:rPr lang="en-US"/>
              <a:t>Helps you review the state of your workloads and compares them to the latest AWS architectural best practices</a:t>
            </a:r>
            <a:endParaRPr/>
          </a:p>
          <a:p>
            <a:pPr indent="-230188" lvl="0" marL="230188" rtl="0" algn="l">
              <a:lnSpc>
                <a:spcPct val="100000"/>
              </a:lnSpc>
              <a:spcBef>
                <a:spcPts val="1100"/>
              </a:spcBef>
              <a:spcAft>
                <a:spcPts val="0"/>
              </a:spcAft>
              <a:buClr>
                <a:schemeClr val="dk2"/>
              </a:buClr>
              <a:buSzPts val="2800"/>
              <a:buChar char="•"/>
            </a:pPr>
            <a:r>
              <a:rPr lang="en-US"/>
              <a:t>Gives you access to knowledge and best practices used by AWS architects, whenever you need it</a:t>
            </a:r>
            <a:endParaRPr/>
          </a:p>
          <a:p>
            <a:pPr indent="-230188" lvl="0" marL="230188" rtl="0" algn="l">
              <a:lnSpc>
                <a:spcPct val="100000"/>
              </a:lnSpc>
              <a:spcBef>
                <a:spcPts val="1100"/>
              </a:spcBef>
              <a:spcAft>
                <a:spcPts val="0"/>
              </a:spcAft>
              <a:buClr>
                <a:schemeClr val="dk2"/>
              </a:buClr>
              <a:buSzPts val="2800"/>
              <a:buChar char="•"/>
            </a:pPr>
            <a:r>
              <a:rPr lang="en-US"/>
              <a:t>Delivers an action plan with step-by-step guidance on how to build better workloads for the cloud</a:t>
            </a:r>
            <a:endParaRPr/>
          </a:p>
          <a:p>
            <a:pPr indent="-230188" lvl="0" marL="230188" rtl="0" algn="l">
              <a:lnSpc>
                <a:spcPct val="100000"/>
              </a:lnSpc>
              <a:spcBef>
                <a:spcPts val="1100"/>
              </a:spcBef>
              <a:spcAft>
                <a:spcPts val="0"/>
              </a:spcAft>
              <a:buClr>
                <a:schemeClr val="dk2"/>
              </a:buClr>
              <a:buSzPts val="2800"/>
              <a:buChar char="•"/>
            </a:pPr>
            <a:r>
              <a:rPr lang="en-US"/>
              <a:t>Provides a consistent process for you to review and measure your cloud architectures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g31f684a12eb_2_53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232F3E"/>
                </a:solidFill>
              </a:rPr>
              <a:t>‹#›</a:t>
            </a:fld>
            <a:endParaRPr>
              <a:solidFill>
                <a:srgbClr val="232F3E"/>
              </a:solidFill>
            </a:endParaRPr>
          </a:p>
        </p:txBody>
      </p:sp>
      <p:sp>
        <p:nvSpPr>
          <p:cNvPr id="1730" name="Google Shape;1730;g31f684a12eb_2_537"/>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r>
              <a:rPr lang="en-US"/>
              <a:t>Pillars of the AWS Well-Architected Framework</a:t>
            </a:r>
            <a:endParaRPr/>
          </a:p>
        </p:txBody>
      </p:sp>
      <p:pic>
        <p:nvPicPr>
          <p:cNvPr descr="The pillars of AWS Well-Architected Framework. See description in slide notes." id="1731" name="Google Shape;1731;g31f684a12eb_2_537"/>
          <p:cNvPicPr preferRelativeResize="0"/>
          <p:nvPr/>
        </p:nvPicPr>
        <p:blipFill rotWithShape="1">
          <a:blip r:embed="rId3">
            <a:alphaModFix/>
          </a:blip>
          <a:srcRect b="0" l="0" r="0" t="0"/>
          <a:stretch/>
        </p:blipFill>
        <p:spPr>
          <a:xfrm>
            <a:off x="2227753" y="1198161"/>
            <a:ext cx="7736495" cy="52235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g31f684a12eb_2_121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5" name="Google Shape;1895;g31f684a12eb_2_121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Reliability</a:t>
            </a:r>
            <a:endParaRPr/>
          </a:p>
        </p:txBody>
      </p:sp>
      <p:sp>
        <p:nvSpPr>
          <p:cNvPr id="1896" name="Google Shape;1896;g31f684a12eb_2_1214"/>
          <p:cNvSpPr txBox="1"/>
          <p:nvPr/>
        </p:nvSpPr>
        <p:spPr>
          <a:xfrm>
            <a:off x="419100" y="1528175"/>
            <a:ext cx="5504688" cy="4648788"/>
          </a:xfrm>
          <a:prstGeom prst="rect">
            <a:avLst/>
          </a:prstGeom>
          <a:noFill/>
          <a:ln>
            <a:noFill/>
          </a:ln>
        </p:spPr>
        <p:txBody>
          <a:bodyPr anchorCtr="0" anchor="t" bIns="45700" lIns="91425" spcFirstLastPara="1" rIns="91425" wrap="square" tIns="45700">
            <a:normAutofit fontScale="92500" lnSpcReduction="10000"/>
          </a:bodyPr>
          <a:lstStyle/>
          <a:p>
            <a:pPr indent="-422275" lvl="0" marL="422275"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Arial"/>
                <a:ea typeface="Arial"/>
                <a:cs typeface="Arial"/>
                <a:sym typeface="Arial"/>
              </a:rPr>
              <a:t>A measure of your system’s </a:t>
            </a:r>
            <a:r>
              <a:rPr b="0" i="0" lang="en-US" sz="2800" u="none" cap="none" strike="noStrike">
                <a:solidFill>
                  <a:srgbClr val="504BAB"/>
                </a:solidFill>
                <a:latin typeface="Arial"/>
                <a:ea typeface="Arial"/>
                <a:cs typeface="Arial"/>
                <a:sym typeface="Arial"/>
              </a:rPr>
              <a:t>ability to provide functionality </a:t>
            </a:r>
            <a:r>
              <a:rPr b="0" i="0" lang="en-US" sz="2800" u="none" cap="none" strike="noStrike">
                <a:solidFill>
                  <a:schemeClr val="dk1"/>
                </a:solidFill>
                <a:latin typeface="Arial"/>
                <a:ea typeface="Arial"/>
                <a:cs typeface="Arial"/>
                <a:sym typeface="Arial"/>
              </a:rPr>
              <a:t>when desired by the user.</a:t>
            </a:r>
            <a:endParaRPr/>
          </a:p>
          <a:p>
            <a:pPr indent="-422275" lvl="0" marL="422275" marR="0" rtl="0" algn="l">
              <a:lnSpc>
                <a:spcPct val="90000"/>
              </a:lnSpc>
              <a:spcBef>
                <a:spcPts val="1000"/>
              </a:spcBef>
              <a:spcAft>
                <a:spcPts val="0"/>
              </a:spcAft>
              <a:buClr>
                <a:schemeClr val="dk1"/>
              </a:buClr>
              <a:buSzPct val="100000"/>
              <a:buFont typeface="Arial"/>
              <a:buChar char="•"/>
            </a:pPr>
            <a:r>
              <a:rPr b="0" i="0" lang="en-US" sz="2800" u="none" cap="none" strike="noStrike">
                <a:solidFill>
                  <a:srgbClr val="504BAB"/>
                </a:solidFill>
                <a:latin typeface="Arial"/>
                <a:ea typeface="Arial"/>
                <a:cs typeface="Arial"/>
                <a:sym typeface="Arial"/>
              </a:rPr>
              <a:t>System</a:t>
            </a:r>
            <a:r>
              <a:rPr b="0" i="0" lang="en-US" sz="2800" u="none" cap="none" strike="noStrike">
                <a:solidFill>
                  <a:schemeClr val="dk1"/>
                </a:solidFill>
                <a:latin typeface="Arial"/>
                <a:ea typeface="Arial"/>
                <a:cs typeface="Arial"/>
                <a:sym typeface="Arial"/>
              </a:rPr>
              <a:t> includes all system components: hardware, firmware, and software.</a:t>
            </a:r>
            <a:endParaRPr/>
          </a:p>
          <a:p>
            <a:pPr indent="-422275" lvl="0" marL="422275" marR="0" rtl="0" algn="l">
              <a:lnSpc>
                <a:spcPct val="90000"/>
              </a:lnSpc>
              <a:spcBef>
                <a:spcPts val="1000"/>
              </a:spcBef>
              <a:spcAft>
                <a:spcPts val="0"/>
              </a:spcAft>
              <a:buClr>
                <a:schemeClr val="dk1"/>
              </a:buClr>
              <a:buSzPct val="100000"/>
              <a:buFont typeface="Arial"/>
              <a:buChar char="•"/>
            </a:pPr>
            <a:r>
              <a:rPr b="0" i="0" lang="en-US" sz="2800" u="none" cap="none" strike="noStrike">
                <a:solidFill>
                  <a:srgbClr val="504BAB"/>
                </a:solidFill>
                <a:latin typeface="Arial"/>
                <a:ea typeface="Arial"/>
                <a:cs typeface="Arial"/>
                <a:sym typeface="Arial"/>
              </a:rPr>
              <a:t>Probability</a:t>
            </a:r>
            <a:r>
              <a:rPr b="0" i="0" lang="en-US" sz="2800" u="none" cap="none" strike="noStrike">
                <a:solidFill>
                  <a:schemeClr val="dk1"/>
                </a:solidFill>
                <a:latin typeface="Arial"/>
                <a:ea typeface="Arial"/>
                <a:cs typeface="Arial"/>
                <a:sym typeface="Arial"/>
              </a:rPr>
              <a:t> that your entire system will function as intended for a specified period.</a:t>
            </a:r>
            <a:endParaRPr/>
          </a:p>
          <a:p>
            <a:pPr indent="-422275" lvl="0" marL="422275" marR="0" rtl="0" algn="l">
              <a:lnSpc>
                <a:spcPct val="90000"/>
              </a:lnSpc>
              <a:spcBef>
                <a:spcPts val="1000"/>
              </a:spcBef>
              <a:spcAft>
                <a:spcPts val="0"/>
              </a:spcAft>
              <a:buClr>
                <a:schemeClr val="dk1"/>
              </a:buClr>
              <a:buSzPct val="100000"/>
              <a:buFont typeface="Arial"/>
              <a:buChar char="•"/>
            </a:pPr>
            <a:r>
              <a:rPr b="0" i="0" lang="en-US" sz="2800" u="none" cap="none" strike="noStrike">
                <a:solidFill>
                  <a:srgbClr val="504BAB"/>
                </a:solidFill>
                <a:latin typeface="Arial"/>
                <a:ea typeface="Arial"/>
                <a:cs typeface="Arial"/>
                <a:sym typeface="Arial"/>
              </a:rPr>
              <a:t>Mean time between failures (MTBF) </a:t>
            </a:r>
            <a:r>
              <a:rPr b="0" i="0" lang="en-US" sz="2800" u="none" cap="none" strike="noStrike">
                <a:solidFill>
                  <a:schemeClr val="dk1"/>
                </a:solidFill>
                <a:latin typeface="Arial"/>
                <a:ea typeface="Arial"/>
                <a:cs typeface="Arial"/>
                <a:sym typeface="Arial"/>
              </a:rPr>
              <a:t>= total time in service/number of failures</a:t>
            </a:r>
            <a:endParaRPr/>
          </a:p>
        </p:txBody>
      </p:sp>
      <p:grpSp>
        <p:nvGrpSpPr>
          <p:cNvPr descr="Diagram showing the &quot;system components&quot; of a car such as brakes, cooling, and ignition." id="1897" name="Google Shape;1897;g31f684a12eb_2_1214"/>
          <p:cNvGrpSpPr/>
          <p:nvPr/>
        </p:nvGrpSpPr>
        <p:grpSpPr>
          <a:xfrm>
            <a:off x="6712596" y="1384298"/>
            <a:ext cx="4634208" cy="5210175"/>
            <a:chOff x="6712596" y="1384298"/>
            <a:chExt cx="4634208" cy="5210175"/>
          </a:xfrm>
        </p:grpSpPr>
        <p:grpSp>
          <p:nvGrpSpPr>
            <p:cNvPr id="1898" name="Google Shape;1898;g31f684a12eb_2_1214"/>
            <p:cNvGrpSpPr/>
            <p:nvPr/>
          </p:nvGrpSpPr>
          <p:grpSpPr>
            <a:xfrm>
              <a:off x="6712596" y="1384298"/>
              <a:ext cx="4634208" cy="5210175"/>
              <a:chOff x="7384473" y="1384298"/>
              <a:chExt cx="4634208" cy="5210175"/>
            </a:xfrm>
          </p:grpSpPr>
          <p:sp>
            <p:nvSpPr>
              <p:cNvPr id="1899" name="Google Shape;1899;g31f684a12eb_2_1214"/>
              <p:cNvSpPr/>
              <p:nvPr/>
            </p:nvSpPr>
            <p:spPr>
              <a:xfrm>
                <a:off x="7384473" y="1384298"/>
                <a:ext cx="4634208" cy="5210175"/>
              </a:xfrm>
              <a:prstGeom prst="ellipse">
                <a:avLst/>
              </a:prstGeom>
              <a:solidFill>
                <a:srgbClr val="D3FFFF"/>
              </a:solidFill>
              <a:ln cap="flat" cmpd="sng" w="10775">
                <a:solidFill>
                  <a:srgbClr val="0033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00" name="Google Shape;1900;g31f684a12eb_2_1214"/>
              <p:cNvSpPr/>
              <p:nvPr/>
            </p:nvSpPr>
            <p:spPr>
              <a:xfrm>
                <a:off x="9151160" y="1607368"/>
                <a:ext cx="1188720" cy="1186338"/>
              </a:xfrm>
              <a:prstGeom prst="rect">
                <a:avLst/>
              </a:prstGeom>
              <a:solidFill>
                <a:srgbClr val="92F3FF"/>
              </a:solidFill>
              <a:ln cap="flat" cmpd="sng" w="10775">
                <a:solidFill>
                  <a:srgbClr val="0033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Car</a:t>
                </a:r>
                <a:endParaRPr/>
              </a:p>
            </p:txBody>
          </p:sp>
          <p:sp>
            <p:nvSpPr>
              <p:cNvPr id="1901" name="Google Shape;1901;g31f684a12eb_2_1214"/>
              <p:cNvSpPr/>
              <p:nvPr/>
            </p:nvSpPr>
            <p:spPr>
              <a:xfrm>
                <a:off x="8017644" y="4478133"/>
                <a:ext cx="1097280" cy="548640"/>
              </a:xfrm>
              <a:prstGeom prst="rect">
                <a:avLst/>
              </a:prstGeom>
              <a:solidFill>
                <a:srgbClr val="92F3FF"/>
              </a:solidFill>
              <a:ln cap="flat" cmpd="sng" w="10775">
                <a:solidFill>
                  <a:srgbClr val="0033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Cooling</a:t>
                </a:r>
                <a:endParaRPr/>
              </a:p>
            </p:txBody>
          </p:sp>
          <p:sp>
            <p:nvSpPr>
              <p:cNvPr id="1902" name="Google Shape;1902;g31f684a12eb_2_1214"/>
              <p:cNvSpPr/>
              <p:nvPr/>
            </p:nvSpPr>
            <p:spPr>
              <a:xfrm>
                <a:off x="10546817" y="4075047"/>
                <a:ext cx="1097280" cy="548640"/>
              </a:xfrm>
              <a:prstGeom prst="rect">
                <a:avLst/>
              </a:prstGeom>
              <a:solidFill>
                <a:srgbClr val="92F3FF"/>
              </a:solidFill>
              <a:ln cap="flat" cmpd="sng" w="10775">
                <a:solidFill>
                  <a:srgbClr val="0033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Ignition</a:t>
                </a:r>
                <a:endParaRPr/>
              </a:p>
            </p:txBody>
          </p:sp>
          <p:cxnSp>
            <p:nvCxnSpPr>
              <p:cNvPr id="1903" name="Google Shape;1903;g31f684a12eb_2_1214"/>
              <p:cNvCxnSpPr>
                <a:stCxn id="1900" idx="2"/>
                <a:endCxn id="1904" idx="0"/>
              </p:cNvCxnSpPr>
              <p:nvPr/>
            </p:nvCxnSpPr>
            <p:spPr>
              <a:xfrm flipH="1">
                <a:off x="9745220" y="2793706"/>
                <a:ext cx="300" cy="487500"/>
              </a:xfrm>
              <a:prstGeom prst="straightConnector1">
                <a:avLst/>
              </a:prstGeom>
              <a:solidFill>
                <a:srgbClr val="D3FFFF"/>
              </a:solidFill>
              <a:ln cap="flat" cmpd="sng" w="9525">
                <a:solidFill>
                  <a:schemeClr val="accent1"/>
                </a:solidFill>
                <a:prstDash val="solid"/>
                <a:round/>
                <a:headEnd len="sm" w="sm" type="none"/>
                <a:tailEnd len="sm" w="sm" type="none"/>
              </a:ln>
            </p:spPr>
          </p:cxnSp>
          <p:sp>
            <p:nvSpPr>
              <p:cNvPr id="1904" name="Google Shape;1904;g31f684a12eb_2_1214"/>
              <p:cNvSpPr/>
              <p:nvPr/>
            </p:nvSpPr>
            <p:spPr>
              <a:xfrm>
                <a:off x="9287918" y="3281111"/>
                <a:ext cx="914400" cy="548640"/>
              </a:xfrm>
              <a:prstGeom prst="rect">
                <a:avLst/>
              </a:prstGeom>
              <a:solidFill>
                <a:srgbClr val="92F3FF"/>
              </a:solidFill>
              <a:ln cap="flat" cmpd="sng" w="10775">
                <a:solidFill>
                  <a:srgbClr val="0033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Brakes</a:t>
                </a:r>
                <a:endParaRPr/>
              </a:p>
            </p:txBody>
          </p:sp>
          <p:sp>
            <p:nvSpPr>
              <p:cNvPr id="1905" name="Google Shape;1905;g31f684a12eb_2_1214"/>
              <p:cNvSpPr txBox="1"/>
              <p:nvPr/>
            </p:nvSpPr>
            <p:spPr>
              <a:xfrm>
                <a:off x="7969806" y="5038631"/>
                <a:ext cx="1249060" cy="584775"/>
              </a:xfrm>
              <a:prstGeom prst="rect">
                <a:avLst/>
              </a:prstGeom>
              <a:solidFill>
                <a:srgbClr val="D3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Arial"/>
                    <a:ea typeface="Arial"/>
                    <a:cs typeface="Arial"/>
                    <a:sym typeface="Arial"/>
                  </a:rPr>
                  <a:t>System </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component</a:t>
                </a:r>
                <a:endParaRPr/>
              </a:p>
            </p:txBody>
          </p:sp>
          <p:sp>
            <p:nvSpPr>
              <p:cNvPr id="1906" name="Google Shape;1906;g31f684a12eb_2_1214"/>
              <p:cNvSpPr txBox="1"/>
              <p:nvPr/>
            </p:nvSpPr>
            <p:spPr>
              <a:xfrm>
                <a:off x="10455699" y="4643954"/>
                <a:ext cx="1279517" cy="584775"/>
              </a:xfrm>
              <a:prstGeom prst="rect">
                <a:avLst/>
              </a:prstGeom>
              <a:solidFill>
                <a:srgbClr val="D3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Arial"/>
                    <a:ea typeface="Arial"/>
                    <a:cs typeface="Arial"/>
                    <a:sym typeface="Arial"/>
                  </a:rPr>
                  <a:t>System</a:t>
                </a:r>
                <a:endParaRPr/>
              </a:p>
              <a:p>
                <a:pPr indent="0" lvl="0" marL="0" marR="0" rtl="0" algn="ctr">
                  <a:spcBef>
                    <a:spcPts val="0"/>
                  </a:spcBef>
                  <a:spcAft>
                    <a:spcPts val="0"/>
                  </a:spcAft>
                  <a:buNone/>
                </a:pPr>
                <a:r>
                  <a:rPr b="0" i="0" lang="en-US" sz="1600" u="none" cap="none" strike="noStrike">
                    <a:solidFill>
                      <a:schemeClr val="dk1"/>
                    </a:solidFill>
                    <a:latin typeface="Arial"/>
                    <a:ea typeface="Arial"/>
                    <a:cs typeface="Arial"/>
                    <a:sym typeface="Arial"/>
                  </a:rPr>
                  <a:t>Component</a:t>
                </a:r>
                <a:endParaRPr/>
              </a:p>
            </p:txBody>
          </p:sp>
          <p:sp>
            <p:nvSpPr>
              <p:cNvPr id="1907" name="Google Shape;1907;g31f684a12eb_2_1214"/>
              <p:cNvSpPr txBox="1"/>
              <p:nvPr/>
            </p:nvSpPr>
            <p:spPr>
              <a:xfrm>
                <a:off x="9105360" y="3854373"/>
                <a:ext cx="1279517" cy="584775"/>
              </a:xfrm>
              <a:prstGeom prst="rect">
                <a:avLst/>
              </a:prstGeom>
              <a:solidFill>
                <a:srgbClr val="D3FFF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Arial"/>
                    <a:ea typeface="Arial"/>
                    <a:cs typeface="Arial"/>
                    <a:sym typeface="Arial"/>
                  </a:rPr>
                  <a:t>System</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Component</a:t>
                </a:r>
                <a:endParaRPr/>
              </a:p>
            </p:txBody>
          </p:sp>
          <p:sp>
            <p:nvSpPr>
              <p:cNvPr id="1908" name="Google Shape;1908;g31f684a12eb_2_1214"/>
              <p:cNvSpPr txBox="1"/>
              <p:nvPr/>
            </p:nvSpPr>
            <p:spPr>
              <a:xfrm>
                <a:off x="9226928" y="6045412"/>
                <a:ext cx="949299" cy="369332"/>
              </a:xfrm>
              <a:prstGeom prst="rect">
                <a:avLst/>
              </a:prstGeom>
              <a:solidFill>
                <a:srgbClr val="D3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System</a:t>
                </a:r>
                <a:endParaRPr sz="1200">
                  <a:solidFill>
                    <a:schemeClr val="dk1"/>
                  </a:solidFill>
                  <a:latin typeface="Arial"/>
                  <a:ea typeface="Arial"/>
                  <a:cs typeface="Arial"/>
                  <a:sym typeface="Arial"/>
                </a:endParaRPr>
              </a:p>
            </p:txBody>
          </p:sp>
        </p:grpSp>
        <p:cxnSp>
          <p:nvCxnSpPr>
            <p:cNvPr id="1909" name="Google Shape;1909;g31f684a12eb_2_1214"/>
            <p:cNvCxnSpPr>
              <a:stCxn id="1900" idx="1"/>
              <a:endCxn id="1901" idx="0"/>
            </p:cNvCxnSpPr>
            <p:nvPr/>
          </p:nvCxnSpPr>
          <p:spPr>
            <a:xfrm flipH="1">
              <a:off x="7894283" y="2200537"/>
              <a:ext cx="585000" cy="2277600"/>
            </a:xfrm>
            <a:prstGeom prst="bentConnector2">
              <a:avLst/>
            </a:prstGeom>
            <a:noFill/>
            <a:ln cap="flat" cmpd="sng" w="9525">
              <a:solidFill>
                <a:schemeClr val="accent1"/>
              </a:solidFill>
              <a:prstDash val="solid"/>
              <a:round/>
              <a:headEnd len="sm" w="sm" type="none"/>
              <a:tailEnd len="sm" w="sm" type="none"/>
            </a:ln>
          </p:spPr>
        </p:cxnSp>
        <p:cxnSp>
          <p:nvCxnSpPr>
            <p:cNvPr id="1910" name="Google Shape;1910;g31f684a12eb_2_1214"/>
            <p:cNvCxnSpPr>
              <a:stCxn id="1900" idx="3"/>
              <a:endCxn id="1902" idx="0"/>
            </p:cNvCxnSpPr>
            <p:nvPr/>
          </p:nvCxnSpPr>
          <p:spPr>
            <a:xfrm>
              <a:off x="9668003" y="2200537"/>
              <a:ext cx="755700" cy="1874400"/>
            </a:xfrm>
            <a:prstGeom prst="bentConnector2">
              <a:avLst/>
            </a:prstGeom>
            <a:noFill/>
            <a:ln cap="flat" cmpd="sng" w="9525">
              <a:solidFill>
                <a:schemeClr val="accent1"/>
              </a:solidFill>
              <a:prstDash val="solid"/>
              <a:round/>
              <a:headEnd len="sm" w="sm" type="none"/>
              <a:tailEnd len="sm" w="sm" type="none"/>
            </a:ln>
          </p:spPr>
        </p:cxnSp>
        <p:cxnSp>
          <p:nvCxnSpPr>
            <p:cNvPr id="1911" name="Google Shape;1911;g31f684a12eb_2_1214"/>
            <p:cNvCxnSpPr>
              <a:stCxn id="1907" idx="2"/>
            </p:cNvCxnSpPr>
            <p:nvPr/>
          </p:nvCxnSpPr>
          <p:spPr>
            <a:xfrm rot="5400000">
              <a:off x="8601492" y="4280598"/>
              <a:ext cx="313200" cy="630300"/>
            </a:xfrm>
            <a:prstGeom prst="bentConnector2">
              <a:avLst/>
            </a:prstGeom>
            <a:noFill/>
            <a:ln cap="flat" cmpd="sng" w="9525">
              <a:solidFill>
                <a:schemeClr val="accent1"/>
              </a:solidFill>
              <a:prstDash val="solid"/>
              <a:round/>
              <a:headEnd len="sm" w="sm" type="none"/>
              <a:tailEnd len="sm" w="sm" type="none"/>
            </a:ln>
          </p:spPr>
        </p:cxnSp>
        <p:cxnSp>
          <p:nvCxnSpPr>
            <p:cNvPr id="1912" name="Google Shape;1912;g31f684a12eb_2_1214"/>
            <p:cNvCxnSpPr>
              <a:stCxn id="1904" idx="3"/>
              <a:endCxn id="1906" idx="1"/>
            </p:cNvCxnSpPr>
            <p:nvPr/>
          </p:nvCxnSpPr>
          <p:spPr>
            <a:xfrm>
              <a:off x="9530441" y="3555431"/>
              <a:ext cx="253500" cy="1380900"/>
            </a:xfrm>
            <a:prstGeom prst="bentConnector3">
              <a:avLst>
                <a:gd fmla="val 50000" name="adj1"/>
              </a:avLst>
            </a:prstGeom>
            <a:noFill/>
            <a:ln cap="flat" cmpd="sng" w="9525">
              <a:solidFill>
                <a:schemeClr val="accent1"/>
              </a:solidFill>
              <a:prstDash val="solid"/>
              <a:round/>
              <a:headEnd len="sm" w="sm" type="none"/>
              <a:tailEnd len="sm" w="sm" type="non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g31f684a12eb_2_123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8" name="Google Shape;1918;g31f684a12eb_2_123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Factors that influence availability</a:t>
            </a:r>
            <a:endParaRPr/>
          </a:p>
        </p:txBody>
      </p:sp>
      <p:sp>
        <p:nvSpPr>
          <p:cNvPr id="1919" name="Google Shape;1919;g31f684a12eb_2_1236"/>
          <p:cNvSpPr txBox="1"/>
          <p:nvPr>
            <p:ph idx="1" type="body"/>
          </p:nvPr>
        </p:nvSpPr>
        <p:spPr>
          <a:xfrm>
            <a:off x="365760" y="1143000"/>
            <a:ext cx="5504688" cy="512064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800"/>
              <a:buNone/>
            </a:pPr>
            <a:r>
              <a:rPr b="1" lang="en-US"/>
              <a:t>Fault tolerance</a:t>
            </a:r>
            <a:endParaRPr/>
          </a:p>
          <a:p>
            <a:pPr indent="-230188" lvl="0" marL="230188" rtl="0" algn="l">
              <a:lnSpc>
                <a:spcPct val="100000"/>
              </a:lnSpc>
              <a:spcBef>
                <a:spcPts val="1100"/>
              </a:spcBef>
              <a:spcAft>
                <a:spcPts val="0"/>
              </a:spcAft>
              <a:buClr>
                <a:schemeClr val="dk2"/>
              </a:buClr>
              <a:buSzPts val="2800"/>
              <a:buChar char="•"/>
            </a:pPr>
            <a:r>
              <a:rPr lang="en-US"/>
              <a:t>The </a:t>
            </a:r>
            <a:r>
              <a:rPr lang="en-US">
                <a:solidFill>
                  <a:srgbClr val="504BAB"/>
                </a:solidFill>
              </a:rPr>
              <a:t>built-in redundancy </a:t>
            </a:r>
            <a:r>
              <a:rPr lang="en-US"/>
              <a:t>of an application's components and its </a:t>
            </a:r>
            <a:r>
              <a:rPr lang="en-US">
                <a:solidFill>
                  <a:srgbClr val="504BAB"/>
                </a:solidFill>
              </a:rPr>
              <a:t>ability to remain operational</a:t>
            </a:r>
            <a:r>
              <a:rPr lang="en-US"/>
              <a:t>.</a:t>
            </a:r>
            <a:endParaRPr/>
          </a:p>
          <a:p>
            <a:pPr indent="0" lvl="0" marL="0" rtl="0" algn="l">
              <a:lnSpc>
                <a:spcPct val="100000"/>
              </a:lnSpc>
              <a:spcBef>
                <a:spcPts val="1100"/>
              </a:spcBef>
              <a:spcAft>
                <a:spcPts val="0"/>
              </a:spcAft>
              <a:buClr>
                <a:schemeClr val="dk2"/>
              </a:buClr>
              <a:buSzPts val="2800"/>
              <a:buNone/>
            </a:pPr>
            <a:r>
              <a:t/>
            </a:r>
            <a:endParaRPr/>
          </a:p>
          <a:p>
            <a:pPr indent="0" lvl="0" marL="0" rtl="0" algn="l">
              <a:lnSpc>
                <a:spcPct val="100000"/>
              </a:lnSpc>
              <a:spcBef>
                <a:spcPts val="1100"/>
              </a:spcBef>
              <a:spcAft>
                <a:spcPts val="0"/>
              </a:spcAft>
              <a:buClr>
                <a:schemeClr val="dk2"/>
              </a:buClr>
              <a:buSzPts val="2800"/>
              <a:buNone/>
            </a:pPr>
            <a:r>
              <a:rPr b="1" lang="en-US"/>
              <a:t>Scalability</a:t>
            </a:r>
            <a:endParaRPr/>
          </a:p>
          <a:p>
            <a:pPr indent="-230188" lvl="0" marL="230188" rtl="0" algn="l">
              <a:lnSpc>
                <a:spcPct val="100000"/>
              </a:lnSpc>
              <a:spcBef>
                <a:spcPts val="1100"/>
              </a:spcBef>
              <a:spcAft>
                <a:spcPts val="0"/>
              </a:spcAft>
              <a:buClr>
                <a:schemeClr val="dk2"/>
              </a:buClr>
              <a:buSzPts val="2800"/>
              <a:buChar char="•"/>
            </a:pPr>
            <a:r>
              <a:rPr lang="en-US"/>
              <a:t>The ability of an application to </a:t>
            </a:r>
            <a:r>
              <a:rPr lang="en-US">
                <a:solidFill>
                  <a:srgbClr val="504BAB"/>
                </a:solidFill>
              </a:rPr>
              <a:t>accommodate increases in capacity needs </a:t>
            </a:r>
            <a:r>
              <a:rPr lang="en-US"/>
              <a:t>without changing design.</a:t>
            </a:r>
            <a:endParaRPr/>
          </a:p>
        </p:txBody>
      </p:sp>
      <p:sp>
        <p:nvSpPr>
          <p:cNvPr id="1920" name="Google Shape;1920;g31f684a12eb_2_1236"/>
          <p:cNvSpPr txBox="1"/>
          <p:nvPr>
            <p:ph idx="4294967295" type="body"/>
          </p:nvPr>
        </p:nvSpPr>
        <p:spPr>
          <a:xfrm>
            <a:off x="6245352" y="1143000"/>
            <a:ext cx="5503862" cy="464515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800"/>
              <a:buNone/>
            </a:pPr>
            <a:r>
              <a:rPr b="1" lang="en-US"/>
              <a:t>Recoverability</a:t>
            </a:r>
            <a:endParaRPr/>
          </a:p>
          <a:p>
            <a:pPr indent="-230188" lvl="0" marL="230188" rtl="0" algn="l">
              <a:lnSpc>
                <a:spcPct val="100000"/>
              </a:lnSpc>
              <a:spcBef>
                <a:spcPts val="1100"/>
              </a:spcBef>
              <a:spcAft>
                <a:spcPts val="0"/>
              </a:spcAft>
              <a:buClr>
                <a:schemeClr val="dk2"/>
              </a:buClr>
              <a:buSzPts val="2800"/>
              <a:buChar char="•"/>
            </a:pPr>
            <a:r>
              <a:rPr lang="en-US"/>
              <a:t>The process, policies, and procedures that are related to </a:t>
            </a:r>
            <a:r>
              <a:rPr lang="en-US">
                <a:solidFill>
                  <a:srgbClr val="504BAB"/>
                </a:solidFill>
              </a:rPr>
              <a:t>restoring service </a:t>
            </a:r>
            <a:r>
              <a:rPr lang="en-US"/>
              <a:t>after a catastrophic event.</a:t>
            </a:r>
            <a:endParaRPr/>
          </a:p>
          <a:p>
            <a:pPr indent="-52388" lvl="0" marL="230188" rtl="0" algn="l">
              <a:lnSpc>
                <a:spcPct val="100000"/>
              </a:lnSpc>
              <a:spcBef>
                <a:spcPts val="1100"/>
              </a:spcBef>
              <a:spcAft>
                <a:spcPts val="0"/>
              </a:spcAft>
              <a:buClr>
                <a:schemeClr val="dk2"/>
              </a:buClr>
              <a:buSzPts val="2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g31f684a12eb_2_124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6" name="Google Shape;1926;g31f684a12eb_2_124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AWS Trusted Advisor</a:t>
            </a:r>
            <a:endParaRPr/>
          </a:p>
        </p:txBody>
      </p:sp>
      <p:sp>
        <p:nvSpPr>
          <p:cNvPr id="1927" name="Google Shape;1927;g31f684a12eb_2_1243"/>
          <p:cNvSpPr txBox="1"/>
          <p:nvPr>
            <p:ph idx="1" type="body"/>
          </p:nvPr>
        </p:nvSpPr>
        <p:spPr>
          <a:xfrm>
            <a:off x="2130552" y="1527048"/>
            <a:ext cx="9646920" cy="4645152"/>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1"/>
              </a:buClr>
              <a:buSzPts val="2800"/>
              <a:buChar char="•"/>
            </a:pPr>
            <a:r>
              <a:rPr lang="en-US">
                <a:solidFill>
                  <a:srgbClr val="504BAB"/>
                </a:solidFill>
              </a:rPr>
              <a:t>Online tool that provides real-time guidance </a:t>
            </a:r>
            <a:r>
              <a:rPr lang="en-US"/>
              <a:t>to help you provision your resources following AWS best practices. </a:t>
            </a:r>
            <a:endParaRPr/>
          </a:p>
          <a:p>
            <a:pPr indent="-230188" lvl="0" marL="230188" rtl="0" algn="l">
              <a:lnSpc>
                <a:spcPct val="100000"/>
              </a:lnSpc>
              <a:spcBef>
                <a:spcPts val="1100"/>
              </a:spcBef>
              <a:spcAft>
                <a:spcPts val="0"/>
              </a:spcAft>
              <a:buClr>
                <a:schemeClr val="dk1"/>
              </a:buClr>
              <a:buSzPts val="2800"/>
              <a:buChar char="•"/>
            </a:pPr>
            <a:r>
              <a:rPr lang="en-US"/>
              <a:t>Looks at your </a:t>
            </a:r>
            <a:r>
              <a:rPr lang="en-US">
                <a:solidFill>
                  <a:srgbClr val="504BAB"/>
                </a:solidFill>
              </a:rPr>
              <a:t>entire AWS environment </a:t>
            </a:r>
            <a:r>
              <a:rPr lang="en-US"/>
              <a:t>and gives you real-time recommendations in five categories.</a:t>
            </a:r>
            <a:endParaRPr/>
          </a:p>
          <a:p>
            <a:pPr indent="-52388" lvl="0" marL="230188" rtl="0" algn="l">
              <a:lnSpc>
                <a:spcPct val="100000"/>
              </a:lnSpc>
              <a:spcBef>
                <a:spcPts val="1100"/>
              </a:spcBef>
              <a:spcAft>
                <a:spcPts val="0"/>
              </a:spcAft>
              <a:buClr>
                <a:schemeClr val="dk1"/>
              </a:buClr>
              <a:buSzPts val="2800"/>
              <a:buNone/>
            </a:pPr>
            <a:r>
              <a:t/>
            </a:r>
            <a:endParaRPr/>
          </a:p>
        </p:txBody>
      </p:sp>
      <p:pic>
        <p:nvPicPr>
          <p:cNvPr id="1928" name="Google Shape;1928;g31f684a12eb_2_1243"/>
          <p:cNvPicPr preferRelativeResize="0"/>
          <p:nvPr/>
        </p:nvPicPr>
        <p:blipFill rotWithShape="1">
          <a:blip r:embed="rId3">
            <a:alphaModFix/>
          </a:blip>
          <a:srcRect b="0" l="0" r="0" t="0"/>
          <a:stretch/>
        </p:blipFill>
        <p:spPr>
          <a:xfrm>
            <a:off x="724220" y="1528175"/>
            <a:ext cx="1097280" cy="1097280"/>
          </a:xfrm>
          <a:prstGeom prst="rect">
            <a:avLst/>
          </a:prstGeom>
          <a:noFill/>
          <a:ln>
            <a:noFill/>
          </a:ln>
        </p:spPr>
      </p:pic>
      <p:sp>
        <p:nvSpPr>
          <p:cNvPr id="1929" name="Google Shape;1929;g31f684a12eb_2_1243"/>
          <p:cNvSpPr txBox="1"/>
          <p:nvPr/>
        </p:nvSpPr>
        <p:spPr>
          <a:xfrm>
            <a:off x="419100" y="2625455"/>
            <a:ext cx="17075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AWS Trusted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Advisor</a:t>
            </a:r>
            <a:endParaRPr/>
          </a:p>
        </p:txBody>
      </p:sp>
      <p:grpSp>
        <p:nvGrpSpPr>
          <p:cNvPr descr="AWS Trusted Advisor dashboard categories: cost optimization, performance, security, fault tolerance, and service limits." id="1930" name="Google Shape;1930;g31f684a12eb_2_1243"/>
          <p:cNvGrpSpPr/>
          <p:nvPr/>
        </p:nvGrpSpPr>
        <p:grpSpPr>
          <a:xfrm>
            <a:off x="113148" y="3468391"/>
            <a:ext cx="11965704" cy="2835808"/>
            <a:chOff x="16746" y="3468391"/>
            <a:chExt cx="11965704" cy="2835808"/>
          </a:xfrm>
        </p:grpSpPr>
        <p:pic>
          <p:nvPicPr>
            <p:cNvPr id="1931" name="Google Shape;1931;g31f684a12eb_2_1243"/>
            <p:cNvPicPr preferRelativeResize="0"/>
            <p:nvPr/>
          </p:nvPicPr>
          <p:blipFill rotWithShape="1">
            <a:blip r:embed="rId4">
              <a:alphaModFix/>
            </a:blip>
            <a:srcRect b="0" l="0" r="0" t="0"/>
            <a:stretch/>
          </p:blipFill>
          <p:spPr>
            <a:xfrm>
              <a:off x="209550" y="3468391"/>
              <a:ext cx="11772900" cy="2835808"/>
            </a:xfrm>
            <a:prstGeom prst="rect">
              <a:avLst/>
            </a:prstGeom>
            <a:noFill/>
            <a:ln>
              <a:noFill/>
            </a:ln>
          </p:spPr>
        </p:pic>
        <p:sp>
          <p:nvSpPr>
            <p:cNvPr id="1932" name="Google Shape;1932;g31f684a12eb_2_1243"/>
            <p:cNvSpPr txBox="1"/>
            <p:nvPr/>
          </p:nvSpPr>
          <p:spPr>
            <a:xfrm>
              <a:off x="336545" y="3571870"/>
              <a:ext cx="187262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Cost Optimization</a:t>
              </a:r>
              <a:endParaRPr/>
            </a:p>
          </p:txBody>
        </p:sp>
        <p:sp>
          <p:nvSpPr>
            <p:cNvPr id="1933" name="Google Shape;1933;g31f684a12eb_2_1243"/>
            <p:cNvSpPr txBox="1"/>
            <p:nvPr/>
          </p:nvSpPr>
          <p:spPr>
            <a:xfrm>
              <a:off x="2931241" y="3571870"/>
              <a:ext cx="138050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Performance</a:t>
              </a:r>
              <a:endParaRPr/>
            </a:p>
          </p:txBody>
        </p:sp>
        <p:sp>
          <p:nvSpPr>
            <p:cNvPr id="1934" name="Google Shape;1934;g31f684a12eb_2_1243"/>
            <p:cNvSpPr txBox="1"/>
            <p:nvPr/>
          </p:nvSpPr>
          <p:spPr>
            <a:xfrm>
              <a:off x="5536232" y="3571870"/>
              <a:ext cx="936475"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Security</a:t>
              </a:r>
              <a:endParaRPr/>
            </a:p>
          </p:txBody>
        </p:sp>
        <p:sp>
          <p:nvSpPr>
            <p:cNvPr id="1935" name="Google Shape;1935;g31f684a12eb_2_1243"/>
            <p:cNvSpPr txBox="1"/>
            <p:nvPr/>
          </p:nvSpPr>
          <p:spPr>
            <a:xfrm>
              <a:off x="7577767" y="3571870"/>
              <a:ext cx="161935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Fault Tolerance</a:t>
              </a:r>
              <a:endParaRPr/>
            </a:p>
          </p:txBody>
        </p:sp>
        <p:sp>
          <p:nvSpPr>
            <p:cNvPr id="1936" name="Google Shape;1936;g31f684a12eb_2_1243"/>
            <p:cNvSpPr txBox="1"/>
            <p:nvPr/>
          </p:nvSpPr>
          <p:spPr>
            <a:xfrm>
              <a:off x="10023831" y="3571870"/>
              <a:ext cx="146546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Service Limits</a:t>
              </a:r>
              <a:endParaRPr/>
            </a:p>
          </p:txBody>
        </p:sp>
        <p:sp>
          <p:nvSpPr>
            <p:cNvPr id="1937" name="Google Shape;1937;g31f684a12eb_2_1243"/>
            <p:cNvSpPr txBox="1"/>
            <p:nvPr/>
          </p:nvSpPr>
          <p:spPr>
            <a:xfrm>
              <a:off x="16746" y="5785140"/>
              <a:ext cx="251222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Potential monthly savings</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pic>
        <p:nvPicPr>
          <p:cNvPr id="1943" name="Google Shape;1943;g31f684a12eb_2_1377"/>
          <p:cNvPicPr preferRelativeResize="0"/>
          <p:nvPr/>
        </p:nvPicPr>
        <p:blipFill rotWithShape="1">
          <a:blip r:embed="rId3">
            <a:alphaModFix/>
          </a:blip>
          <a:srcRect b="0" l="0" r="0" t="0"/>
          <a:stretch/>
        </p:blipFill>
        <p:spPr>
          <a:xfrm>
            <a:off x="446035" y="796352"/>
            <a:ext cx="10548120" cy="34158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pic>
        <p:nvPicPr>
          <p:cNvPr id="1949" name="Google Shape;1949;g31f684a12eb_2_1382"/>
          <p:cNvPicPr preferRelativeResize="0"/>
          <p:nvPr/>
        </p:nvPicPr>
        <p:blipFill rotWithShape="1">
          <a:blip r:embed="rId3">
            <a:alphaModFix/>
          </a:blip>
          <a:srcRect b="0" l="0" r="0" t="0"/>
          <a:stretch/>
        </p:blipFill>
        <p:spPr>
          <a:xfrm>
            <a:off x="398410" y="696340"/>
            <a:ext cx="10514429" cy="36808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pic>
        <p:nvPicPr>
          <p:cNvPr id="1955" name="Google Shape;1955;g31f684a12eb_2_1387"/>
          <p:cNvPicPr preferRelativeResize="0"/>
          <p:nvPr/>
        </p:nvPicPr>
        <p:blipFill rotWithShape="1">
          <a:blip r:embed="rId3">
            <a:alphaModFix/>
          </a:blip>
          <a:srcRect b="0" l="0" r="0" t="0"/>
          <a:stretch/>
        </p:blipFill>
        <p:spPr>
          <a:xfrm>
            <a:off x="366869" y="606243"/>
            <a:ext cx="11247061" cy="37259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pic>
        <p:nvPicPr>
          <p:cNvPr id="1961" name="Google Shape;1961;g31f684a12eb_2_1392"/>
          <p:cNvPicPr preferRelativeResize="0"/>
          <p:nvPr/>
        </p:nvPicPr>
        <p:blipFill rotWithShape="1">
          <a:blip r:embed="rId3">
            <a:alphaModFix/>
          </a:blip>
          <a:srcRect b="0" l="0" r="0" t="0"/>
          <a:stretch/>
        </p:blipFill>
        <p:spPr>
          <a:xfrm>
            <a:off x="570016" y="592970"/>
            <a:ext cx="10967681" cy="43837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pic>
        <p:nvPicPr>
          <p:cNvPr id="1967" name="Google Shape;1967;g31f684a12eb_2_1397"/>
          <p:cNvPicPr preferRelativeResize="0"/>
          <p:nvPr/>
        </p:nvPicPr>
        <p:blipFill rotWithShape="1">
          <a:blip r:embed="rId3">
            <a:alphaModFix/>
          </a:blip>
          <a:srcRect b="0" l="0" r="0" t="0"/>
          <a:stretch/>
        </p:blipFill>
        <p:spPr>
          <a:xfrm>
            <a:off x="370928" y="757705"/>
            <a:ext cx="10781754" cy="40619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pic>
        <p:nvPicPr>
          <p:cNvPr id="1973" name="Google Shape;1973;g31f684a12eb_2_1402"/>
          <p:cNvPicPr preferRelativeResize="0"/>
          <p:nvPr/>
        </p:nvPicPr>
        <p:blipFill rotWithShape="1">
          <a:blip r:embed="rId3">
            <a:alphaModFix/>
          </a:blip>
          <a:srcRect b="0" l="0" r="0" t="0"/>
          <a:stretch/>
        </p:blipFill>
        <p:spPr>
          <a:xfrm>
            <a:off x="223681" y="532150"/>
            <a:ext cx="11168844" cy="42212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pic>
        <p:nvPicPr>
          <p:cNvPr id="1979" name="Google Shape;1979;g31f684a12eb_2_1407"/>
          <p:cNvPicPr preferRelativeResize="0"/>
          <p:nvPr/>
        </p:nvPicPr>
        <p:blipFill rotWithShape="1">
          <a:blip r:embed="rId3">
            <a:alphaModFix/>
          </a:blip>
          <a:srcRect b="0" l="0" r="0" t="0"/>
          <a:stretch/>
        </p:blipFill>
        <p:spPr>
          <a:xfrm>
            <a:off x="585709" y="753489"/>
            <a:ext cx="10671904" cy="36053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g31f684a12eb_2_54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232F3E"/>
                </a:solidFill>
              </a:rPr>
              <a:t>‹#›</a:t>
            </a:fld>
            <a:endParaRPr>
              <a:solidFill>
                <a:srgbClr val="232F3E"/>
              </a:solidFill>
            </a:endParaRPr>
          </a:p>
        </p:txBody>
      </p:sp>
      <p:sp>
        <p:nvSpPr>
          <p:cNvPr id="1737" name="Google Shape;1737;g31f684a12eb_2_54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Pillar organization</a:t>
            </a:r>
            <a:endParaRPr/>
          </a:p>
        </p:txBody>
      </p:sp>
      <p:sp>
        <p:nvSpPr>
          <p:cNvPr id="1738" name="Google Shape;1738;g31f684a12eb_2_543"/>
          <p:cNvSpPr txBox="1"/>
          <p:nvPr>
            <p:ph idx="1" type="body"/>
          </p:nvPr>
        </p:nvSpPr>
        <p:spPr>
          <a:xfrm>
            <a:off x="2962656" y="1261872"/>
            <a:ext cx="9034272" cy="509320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chemeClr val="dk2"/>
              </a:buClr>
              <a:buSzPct val="100000"/>
              <a:buNone/>
            </a:pPr>
            <a:r>
              <a:rPr b="1" lang="en-US" sz="2400"/>
              <a:t>Identity and Access Management</a:t>
            </a:r>
            <a:endParaRPr sz="2400"/>
          </a:p>
          <a:p>
            <a:pPr indent="0" lvl="0" marL="0" rtl="0" algn="l">
              <a:lnSpc>
                <a:spcPct val="100000"/>
              </a:lnSpc>
              <a:spcBef>
                <a:spcPts val="1100"/>
              </a:spcBef>
              <a:spcAft>
                <a:spcPts val="0"/>
              </a:spcAft>
              <a:buClr>
                <a:schemeClr val="dk2"/>
              </a:buClr>
              <a:buSzPct val="100000"/>
              <a:buNone/>
            </a:pPr>
            <a:r>
              <a:rPr b="1" lang="en-US" sz="2400"/>
              <a:t>SEC 1: How do you manage credentials and authentication?</a:t>
            </a:r>
            <a:endParaRPr/>
          </a:p>
          <a:p>
            <a:pPr indent="0" lvl="0" marL="0" rtl="0" algn="l">
              <a:lnSpc>
                <a:spcPct val="100000"/>
              </a:lnSpc>
              <a:spcBef>
                <a:spcPts val="1100"/>
              </a:spcBef>
              <a:spcAft>
                <a:spcPts val="0"/>
              </a:spcAft>
              <a:buClr>
                <a:schemeClr val="dk2"/>
              </a:buClr>
              <a:buSzPct val="100000"/>
              <a:buNone/>
            </a:pPr>
            <a:r>
              <a:rPr lang="en-US" sz="2000"/>
              <a:t>Credential and authentication mechanisms include passwords, tokens, and keys that grant access directly or indirectly in your workload. Protect credentials with appropriate mechanisms to help reduce the risk of accidental or malicious use.</a:t>
            </a:r>
            <a:endParaRPr/>
          </a:p>
          <a:p>
            <a:pPr indent="0" lvl="0" marL="0" rtl="0" algn="l">
              <a:lnSpc>
                <a:spcPct val="100000"/>
              </a:lnSpc>
              <a:spcBef>
                <a:spcPts val="1100"/>
              </a:spcBef>
              <a:spcAft>
                <a:spcPts val="0"/>
              </a:spcAft>
              <a:buClr>
                <a:schemeClr val="dk2"/>
              </a:buClr>
              <a:buSzPct val="100000"/>
              <a:buNone/>
            </a:pPr>
            <a:r>
              <a:rPr lang="en-US" sz="2400"/>
              <a:t>Best practices:</a:t>
            </a:r>
            <a:endParaRPr/>
          </a:p>
          <a:p>
            <a:pPr indent="-230188" lvl="1" marL="457200" rtl="0" algn="l">
              <a:lnSpc>
                <a:spcPct val="100000"/>
              </a:lnSpc>
              <a:spcBef>
                <a:spcPts val="1100"/>
              </a:spcBef>
              <a:spcAft>
                <a:spcPts val="0"/>
              </a:spcAft>
              <a:buClr>
                <a:schemeClr val="dk2"/>
              </a:buClr>
              <a:buSzPct val="100000"/>
              <a:buChar char="•"/>
            </a:pPr>
            <a:r>
              <a:rPr lang="en-US" sz="2000"/>
              <a:t>Define requirements for identity and access management</a:t>
            </a:r>
            <a:endParaRPr/>
          </a:p>
          <a:p>
            <a:pPr indent="-230188" lvl="1" marL="457200" rtl="0" algn="l">
              <a:lnSpc>
                <a:spcPct val="100000"/>
              </a:lnSpc>
              <a:spcBef>
                <a:spcPts val="1100"/>
              </a:spcBef>
              <a:spcAft>
                <a:spcPts val="0"/>
              </a:spcAft>
              <a:buClr>
                <a:schemeClr val="dk2"/>
              </a:buClr>
              <a:buSzPct val="100000"/>
              <a:buChar char="•"/>
            </a:pPr>
            <a:r>
              <a:rPr lang="en-US" sz="2000"/>
              <a:t>Secure AWS account root user</a:t>
            </a:r>
            <a:endParaRPr/>
          </a:p>
          <a:p>
            <a:pPr indent="-230188" lvl="1" marL="457200" rtl="0" algn="l">
              <a:lnSpc>
                <a:spcPct val="100000"/>
              </a:lnSpc>
              <a:spcBef>
                <a:spcPts val="1100"/>
              </a:spcBef>
              <a:spcAft>
                <a:spcPts val="0"/>
              </a:spcAft>
              <a:buClr>
                <a:schemeClr val="dk2"/>
              </a:buClr>
              <a:buSzPct val="100000"/>
              <a:buChar char="•"/>
            </a:pPr>
            <a:r>
              <a:rPr lang="en-US" sz="2000"/>
              <a:t>Enforce use of multi-factor authentication</a:t>
            </a:r>
            <a:endParaRPr/>
          </a:p>
          <a:p>
            <a:pPr indent="-230188" lvl="1" marL="457200" rtl="0" algn="l">
              <a:lnSpc>
                <a:spcPct val="100000"/>
              </a:lnSpc>
              <a:spcBef>
                <a:spcPts val="1100"/>
              </a:spcBef>
              <a:spcAft>
                <a:spcPts val="0"/>
              </a:spcAft>
              <a:buClr>
                <a:schemeClr val="dk2"/>
              </a:buClr>
              <a:buSzPct val="100000"/>
              <a:buChar char="•"/>
            </a:pPr>
            <a:r>
              <a:rPr lang="en-US" sz="2000"/>
              <a:t>Automate enforcement of access controls</a:t>
            </a:r>
            <a:endParaRPr/>
          </a:p>
          <a:p>
            <a:pPr indent="-230188" lvl="1" marL="457200" rtl="0" algn="l">
              <a:lnSpc>
                <a:spcPct val="100000"/>
              </a:lnSpc>
              <a:spcBef>
                <a:spcPts val="1100"/>
              </a:spcBef>
              <a:spcAft>
                <a:spcPts val="0"/>
              </a:spcAft>
              <a:buClr>
                <a:schemeClr val="dk2"/>
              </a:buClr>
              <a:buSzPct val="100000"/>
              <a:buChar char="•"/>
            </a:pPr>
            <a:r>
              <a:rPr lang="en-US" sz="2000"/>
              <a:t>Integrate with centralized federation provider</a:t>
            </a:r>
            <a:endParaRPr/>
          </a:p>
          <a:p>
            <a:pPr indent="-230188" lvl="1" marL="457200" rtl="0" algn="l">
              <a:lnSpc>
                <a:spcPct val="100000"/>
              </a:lnSpc>
              <a:spcBef>
                <a:spcPts val="1100"/>
              </a:spcBef>
              <a:spcAft>
                <a:spcPts val="0"/>
              </a:spcAft>
              <a:buClr>
                <a:schemeClr val="dk2"/>
              </a:buClr>
              <a:buSzPct val="100000"/>
              <a:buChar char="•"/>
            </a:pPr>
            <a:r>
              <a:rPr lang="en-US" sz="2000"/>
              <a:t>Enforce password requirements</a:t>
            </a:r>
            <a:endParaRPr/>
          </a:p>
          <a:p>
            <a:pPr indent="-230188" lvl="1" marL="457200" rtl="0" algn="l">
              <a:lnSpc>
                <a:spcPct val="100000"/>
              </a:lnSpc>
              <a:spcBef>
                <a:spcPts val="1100"/>
              </a:spcBef>
              <a:spcAft>
                <a:spcPts val="0"/>
              </a:spcAft>
              <a:buClr>
                <a:schemeClr val="dk2"/>
              </a:buClr>
              <a:buSzPct val="100000"/>
              <a:buChar char="•"/>
            </a:pPr>
            <a:r>
              <a:rPr lang="en-US" sz="2000"/>
              <a:t>Rotate credentials regularly</a:t>
            </a:r>
            <a:endParaRPr/>
          </a:p>
          <a:p>
            <a:pPr indent="-230188" lvl="1" marL="457200" rtl="0" algn="l">
              <a:lnSpc>
                <a:spcPct val="100000"/>
              </a:lnSpc>
              <a:spcBef>
                <a:spcPts val="1100"/>
              </a:spcBef>
              <a:spcAft>
                <a:spcPts val="0"/>
              </a:spcAft>
              <a:buClr>
                <a:schemeClr val="dk2"/>
              </a:buClr>
              <a:buSzPct val="100000"/>
              <a:buChar char="•"/>
            </a:pPr>
            <a:r>
              <a:rPr lang="en-US" sz="2000"/>
              <a:t>Audit credentials periodically</a:t>
            </a:r>
            <a:endParaRPr/>
          </a:p>
        </p:txBody>
      </p:sp>
      <p:sp>
        <p:nvSpPr>
          <p:cNvPr id="1739" name="Google Shape;1739;g31f684a12eb_2_543"/>
          <p:cNvSpPr/>
          <p:nvPr/>
        </p:nvSpPr>
        <p:spPr>
          <a:xfrm>
            <a:off x="0" y="1245704"/>
            <a:ext cx="2743200" cy="365125"/>
          </a:xfrm>
          <a:prstGeom prst="rect">
            <a:avLst/>
          </a:prstGeom>
          <a:solidFill>
            <a:schemeClr val="lt1"/>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n-US" sz="2400" u="none" cap="none" strike="noStrike">
                <a:solidFill>
                  <a:srgbClr val="504BAB"/>
                </a:solidFill>
                <a:latin typeface="Arial"/>
                <a:ea typeface="Arial"/>
                <a:cs typeface="Arial"/>
                <a:sym typeface="Arial"/>
              </a:rPr>
              <a:t>Best practice area</a:t>
            </a:r>
            <a:endParaRPr/>
          </a:p>
        </p:txBody>
      </p:sp>
      <p:sp>
        <p:nvSpPr>
          <p:cNvPr id="1740" name="Google Shape;1740;g31f684a12eb_2_543"/>
          <p:cNvSpPr/>
          <p:nvPr/>
        </p:nvSpPr>
        <p:spPr>
          <a:xfrm>
            <a:off x="0" y="1697657"/>
            <a:ext cx="2743200" cy="365125"/>
          </a:xfrm>
          <a:prstGeom prst="rect">
            <a:avLst/>
          </a:prstGeom>
          <a:solidFill>
            <a:schemeClr val="lt1"/>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n-US" sz="2400" u="none" cap="none" strike="noStrike">
                <a:solidFill>
                  <a:srgbClr val="C9208A"/>
                </a:solidFill>
                <a:latin typeface="Arial"/>
                <a:ea typeface="Arial"/>
                <a:cs typeface="Arial"/>
                <a:sym typeface="Arial"/>
              </a:rPr>
              <a:t>Question text</a:t>
            </a:r>
            <a:endParaRPr/>
          </a:p>
        </p:txBody>
      </p:sp>
      <p:sp>
        <p:nvSpPr>
          <p:cNvPr id="1741" name="Google Shape;1741;g31f684a12eb_2_543"/>
          <p:cNvSpPr/>
          <p:nvPr/>
        </p:nvSpPr>
        <p:spPr>
          <a:xfrm>
            <a:off x="0" y="2207167"/>
            <a:ext cx="2743200" cy="365125"/>
          </a:xfrm>
          <a:prstGeom prst="rect">
            <a:avLst/>
          </a:prstGeom>
          <a:solidFill>
            <a:schemeClr val="lt1"/>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n-US" sz="2400" u="none" cap="none" strike="noStrike">
                <a:solidFill>
                  <a:srgbClr val="000000"/>
                </a:solidFill>
                <a:latin typeface="Arial"/>
                <a:ea typeface="Arial"/>
                <a:cs typeface="Arial"/>
                <a:sym typeface="Arial"/>
              </a:rPr>
              <a:t>Question context</a:t>
            </a:r>
            <a:endParaRPr/>
          </a:p>
        </p:txBody>
      </p:sp>
      <p:sp>
        <p:nvSpPr>
          <p:cNvPr id="1742" name="Google Shape;1742;g31f684a12eb_2_543"/>
          <p:cNvSpPr/>
          <p:nvPr/>
        </p:nvSpPr>
        <p:spPr>
          <a:xfrm>
            <a:off x="0" y="3141316"/>
            <a:ext cx="2743200" cy="365125"/>
          </a:xfrm>
          <a:prstGeom prst="rect">
            <a:avLst/>
          </a:prstGeom>
          <a:solidFill>
            <a:schemeClr val="lt1"/>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n-US" sz="2400" u="none" cap="none" strike="noStrike">
                <a:solidFill>
                  <a:srgbClr val="504BAB"/>
                </a:solidFill>
                <a:latin typeface="Arial"/>
                <a:ea typeface="Arial"/>
                <a:cs typeface="Arial"/>
                <a:sym typeface="Arial"/>
              </a:rPr>
              <a:t>Best practices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pic>
        <p:nvPicPr>
          <p:cNvPr id="1985" name="Google Shape;1985;g31f684a12eb_2_1412"/>
          <p:cNvPicPr preferRelativeResize="0"/>
          <p:nvPr/>
        </p:nvPicPr>
        <p:blipFill rotWithShape="1">
          <a:blip r:embed="rId3">
            <a:alphaModFix/>
          </a:blip>
          <a:srcRect b="0" l="0" r="0" t="0"/>
          <a:stretch/>
        </p:blipFill>
        <p:spPr>
          <a:xfrm>
            <a:off x="614285" y="993879"/>
            <a:ext cx="10695454" cy="33382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pic>
        <p:nvPicPr>
          <p:cNvPr id="1991" name="Google Shape;1991;g31f684a12eb_2_1417"/>
          <p:cNvPicPr preferRelativeResize="0"/>
          <p:nvPr/>
        </p:nvPicPr>
        <p:blipFill rotWithShape="1">
          <a:blip r:embed="rId3">
            <a:alphaModFix/>
          </a:blip>
          <a:srcRect b="0" l="0" r="0" t="0"/>
          <a:stretch/>
        </p:blipFill>
        <p:spPr>
          <a:xfrm>
            <a:off x="0" y="185645"/>
            <a:ext cx="12192000" cy="648670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pic>
        <p:nvPicPr>
          <p:cNvPr id="1997" name="Google Shape;1997;g31f684a12eb_2_1422"/>
          <p:cNvPicPr preferRelativeResize="0"/>
          <p:nvPr/>
        </p:nvPicPr>
        <p:blipFill rotWithShape="1">
          <a:blip r:embed="rId3">
            <a:alphaModFix/>
          </a:blip>
          <a:srcRect b="0" l="0" r="0" t="0"/>
          <a:stretch/>
        </p:blipFill>
        <p:spPr>
          <a:xfrm>
            <a:off x="755364" y="974282"/>
            <a:ext cx="10534582" cy="36276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pic>
        <p:nvPicPr>
          <p:cNvPr id="2002" name="Google Shape;2002;g31f684a12eb_2_1427"/>
          <p:cNvPicPr preferRelativeResize="0"/>
          <p:nvPr/>
        </p:nvPicPr>
        <p:blipFill rotWithShape="1">
          <a:blip r:embed="rId3">
            <a:alphaModFix/>
          </a:blip>
          <a:srcRect b="0" l="0" r="0" t="0"/>
          <a:stretch/>
        </p:blipFill>
        <p:spPr>
          <a:xfrm>
            <a:off x="0" y="317451"/>
            <a:ext cx="12192000" cy="62230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pic>
        <p:nvPicPr>
          <p:cNvPr id="2007" name="Google Shape;2007;g31f684a12eb_2_1431"/>
          <p:cNvPicPr preferRelativeResize="0"/>
          <p:nvPr/>
        </p:nvPicPr>
        <p:blipFill rotWithShape="1">
          <a:blip r:embed="rId3">
            <a:alphaModFix/>
          </a:blip>
          <a:srcRect b="0" l="0" r="0" t="0"/>
          <a:stretch/>
        </p:blipFill>
        <p:spPr>
          <a:xfrm>
            <a:off x="728037" y="883873"/>
            <a:ext cx="9780068" cy="53006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pic>
        <p:nvPicPr>
          <p:cNvPr id="2012" name="Google Shape;2012;g31f684a12eb_2_1435"/>
          <p:cNvPicPr preferRelativeResize="0"/>
          <p:nvPr/>
        </p:nvPicPr>
        <p:blipFill rotWithShape="1">
          <a:blip r:embed="rId3">
            <a:alphaModFix/>
          </a:blip>
          <a:srcRect b="0" l="0" r="0" t="0"/>
          <a:stretch/>
        </p:blipFill>
        <p:spPr>
          <a:xfrm>
            <a:off x="855040" y="838052"/>
            <a:ext cx="9241460" cy="4455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g31f684a12eb_2_143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8" name="Google Shape;2018;g31f684a12eb_2_1439"/>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Elastic Load Balancing</a:t>
            </a:r>
            <a:endParaRPr/>
          </a:p>
        </p:txBody>
      </p:sp>
      <p:sp>
        <p:nvSpPr>
          <p:cNvPr id="2019" name="Google Shape;2019;g31f684a12eb_2_1439"/>
          <p:cNvSpPr txBox="1"/>
          <p:nvPr>
            <p:ph idx="1" type="body"/>
          </p:nvPr>
        </p:nvSpPr>
        <p:spPr>
          <a:xfrm>
            <a:off x="365760" y="1527048"/>
            <a:ext cx="5504688" cy="4645152"/>
          </a:xfrm>
          <a:prstGeom prst="rect">
            <a:avLst/>
          </a:prstGeom>
          <a:noFill/>
          <a:ln>
            <a:noFill/>
          </a:ln>
        </p:spPr>
        <p:txBody>
          <a:bodyPr anchorCtr="0" anchor="t" bIns="45700" lIns="91425" spcFirstLastPara="1" rIns="91425" wrap="square" tIns="45700">
            <a:noAutofit/>
          </a:bodyPr>
          <a:lstStyle/>
          <a:p>
            <a:pPr indent="-457200" lvl="1" marL="457200" rtl="0" algn="l">
              <a:lnSpc>
                <a:spcPct val="100000"/>
              </a:lnSpc>
              <a:spcBef>
                <a:spcPts val="0"/>
              </a:spcBef>
              <a:spcAft>
                <a:spcPts val="0"/>
              </a:spcAft>
              <a:buClr>
                <a:schemeClr val="dk1"/>
              </a:buClr>
              <a:buSzPts val="2800"/>
              <a:buChar char="•"/>
            </a:pPr>
            <a:r>
              <a:rPr lang="en-US" sz="2800"/>
              <a:t>Distributes incoming application or network traffic across multiple targets in a single Availability Zone or across multiple Availability Zones.</a:t>
            </a:r>
            <a:endParaRPr/>
          </a:p>
          <a:p>
            <a:pPr indent="-457200" lvl="1" marL="457200" rtl="0" algn="l">
              <a:lnSpc>
                <a:spcPct val="100000"/>
              </a:lnSpc>
              <a:spcBef>
                <a:spcPts val="1800"/>
              </a:spcBef>
              <a:spcAft>
                <a:spcPts val="0"/>
              </a:spcAft>
              <a:buClr>
                <a:schemeClr val="dk1"/>
              </a:buClr>
              <a:buSzPts val="2800"/>
              <a:buChar char="•"/>
            </a:pPr>
            <a:r>
              <a:rPr lang="en-US" sz="2800"/>
              <a:t>Scales your load balancer as traffic to your application changes over time.</a:t>
            </a:r>
            <a:endParaRPr/>
          </a:p>
        </p:txBody>
      </p:sp>
      <p:grpSp>
        <p:nvGrpSpPr>
          <p:cNvPr descr="Diagram showing Elastic Load Balancing distributing traffic across EC2 instances containers, IP addresses, and Lambda functions." id="2020" name="Google Shape;2020;g31f684a12eb_2_1439"/>
          <p:cNvGrpSpPr/>
          <p:nvPr/>
        </p:nvGrpSpPr>
        <p:grpSpPr>
          <a:xfrm>
            <a:off x="5454189" y="1524228"/>
            <a:ext cx="6428094" cy="3751972"/>
            <a:chOff x="5454189" y="1524228"/>
            <a:chExt cx="6428094" cy="3751972"/>
          </a:xfrm>
        </p:grpSpPr>
        <p:grpSp>
          <p:nvGrpSpPr>
            <p:cNvPr id="2021" name="Google Shape;2021;g31f684a12eb_2_1439"/>
            <p:cNvGrpSpPr/>
            <p:nvPr/>
          </p:nvGrpSpPr>
          <p:grpSpPr>
            <a:xfrm>
              <a:off x="5454189" y="1524228"/>
              <a:ext cx="6428094" cy="3751972"/>
              <a:chOff x="5454189" y="1524228"/>
              <a:chExt cx="6428094" cy="3751972"/>
            </a:xfrm>
          </p:grpSpPr>
          <p:cxnSp>
            <p:nvCxnSpPr>
              <p:cNvPr id="2022" name="Google Shape;2022;g31f684a12eb_2_1439"/>
              <p:cNvCxnSpPr>
                <a:stCxn id="2023" idx="2"/>
                <a:endCxn id="2024" idx="0"/>
              </p:cNvCxnSpPr>
              <p:nvPr/>
            </p:nvCxnSpPr>
            <p:spPr>
              <a:xfrm flipH="1">
                <a:off x="8464794" y="2173005"/>
                <a:ext cx="9000" cy="473700"/>
              </a:xfrm>
              <a:prstGeom prst="straightConnector1">
                <a:avLst/>
              </a:prstGeom>
              <a:noFill/>
              <a:ln cap="flat" cmpd="sng" w="19050">
                <a:solidFill>
                  <a:schemeClr val="dk1"/>
                </a:solidFill>
                <a:prstDash val="solid"/>
                <a:miter lim="800000"/>
                <a:headEnd len="sm" w="sm" type="none"/>
                <a:tailEnd len="med" w="med" type="triangle"/>
              </a:ln>
            </p:spPr>
          </p:cxnSp>
          <p:pic>
            <p:nvPicPr>
              <p:cNvPr id="2025" name="Google Shape;2025;g31f684a12eb_2_1439"/>
              <p:cNvPicPr preferRelativeResize="0"/>
              <p:nvPr/>
            </p:nvPicPr>
            <p:blipFill rotWithShape="1">
              <a:blip r:embed="rId3">
                <a:alphaModFix/>
              </a:blip>
              <a:srcRect b="0" l="0" r="0" t="0"/>
              <a:stretch/>
            </p:blipFill>
            <p:spPr>
              <a:xfrm>
                <a:off x="6646460" y="1524228"/>
                <a:ext cx="932616" cy="648777"/>
              </a:xfrm>
              <a:prstGeom prst="rect">
                <a:avLst/>
              </a:prstGeom>
              <a:noFill/>
              <a:ln>
                <a:noFill/>
              </a:ln>
            </p:spPr>
          </p:pic>
          <p:cxnSp>
            <p:nvCxnSpPr>
              <p:cNvPr id="2026" name="Google Shape;2026;g31f684a12eb_2_1439"/>
              <p:cNvCxnSpPr/>
              <p:nvPr/>
            </p:nvCxnSpPr>
            <p:spPr>
              <a:xfrm>
                <a:off x="8677900" y="3560964"/>
                <a:ext cx="0" cy="525069"/>
              </a:xfrm>
              <a:prstGeom prst="straightConnector1">
                <a:avLst/>
              </a:prstGeom>
              <a:noFill/>
              <a:ln cap="flat" cmpd="sng" w="19050">
                <a:solidFill>
                  <a:schemeClr val="dk1"/>
                </a:solidFill>
                <a:prstDash val="solid"/>
                <a:miter lim="800000"/>
                <a:headEnd len="sm" w="sm" type="none"/>
                <a:tailEnd len="med" w="med" type="triangle"/>
              </a:ln>
            </p:spPr>
          </p:cxnSp>
          <p:cxnSp>
            <p:nvCxnSpPr>
              <p:cNvPr id="2027" name="Google Shape;2027;g31f684a12eb_2_1439"/>
              <p:cNvCxnSpPr/>
              <p:nvPr/>
            </p:nvCxnSpPr>
            <p:spPr>
              <a:xfrm>
                <a:off x="8007486" y="3560964"/>
                <a:ext cx="0" cy="672720"/>
              </a:xfrm>
              <a:prstGeom prst="straightConnector1">
                <a:avLst/>
              </a:prstGeom>
              <a:noFill/>
              <a:ln cap="flat" cmpd="sng" w="19050">
                <a:solidFill>
                  <a:schemeClr val="dk1"/>
                </a:solidFill>
                <a:prstDash val="solid"/>
                <a:miter lim="800000"/>
                <a:headEnd len="sm" w="sm" type="none"/>
                <a:tailEnd len="med" w="med" type="triangle"/>
              </a:ln>
            </p:spPr>
          </p:cxnSp>
          <p:pic>
            <p:nvPicPr>
              <p:cNvPr id="2023" name="Google Shape;2023;g31f684a12eb_2_1439"/>
              <p:cNvPicPr preferRelativeResize="0"/>
              <p:nvPr/>
            </p:nvPicPr>
            <p:blipFill rotWithShape="1">
              <a:blip r:embed="rId3">
                <a:alphaModFix/>
              </a:blip>
              <a:srcRect b="0" l="0" r="0" t="0"/>
              <a:stretch/>
            </p:blipFill>
            <p:spPr>
              <a:xfrm>
                <a:off x="8007486" y="1524228"/>
                <a:ext cx="932616" cy="648777"/>
              </a:xfrm>
              <a:prstGeom prst="rect">
                <a:avLst/>
              </a:prstGeom>
              <a:noFill/>
              <a:ln>
                <a:noFill/>
              </a:ln>
            </p:spPr>
          </p:pic>
          <p:pic>
            <p:nvPicPr>
              <p:cNvPr id="2028" name="Google Shape;2028;g31f684a12eb_2_1439"/>
              <p:cNvPicPr preferRelativeResize="0"/>
              <p:nvPr/>
            </p:nvPicPr>
            <p:blipFill rotWithShape="1">
              <a:blip r:embed="rId3">
                <a:alphaModFix/>
              </a:blip>
              <a:srcRect b="0" l="0" r="0" t="0"/>
              <a:stretch/>
            </p:blipFill>
            <p:spPr>
              <a:xfrm>
                <a:off x="9313092" y="1524228"/>
                <a:ext cx="932616" cy="648777"/>
              </a:xfrm>
              <a:prstGeom prst="rect">
                <a:avLst/>
              </a:prstGeom>
              <a:noFill/>
              <a:ln>
                <a:noFill/>
              </a:ln>
            </p:spPr>
          </p:pic>
          <p:sp>
            <p:nvSpPr>
              <p:cNvPr id="2029" name="Google Shape;2029;g31f684a12eb_2_1439"/>
              <p:cNvSpPr/>
              <p:nvPr/>
            </p:nvSpPr>
            <p:spPr>
              <a:xfrm>
                <a:off x="8919914" y="2794329"/>
                <a:ext cx="1380506" cy="64633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Elastic Load</a:t>
                </a:r>
                <a:endParaRPr/>
              </a:p>
              <a:p>
                <a:pPr indent="0" lvl="0" marL="0" marR="0" rtl="0" algn="ctr">
                  <a:spcBef>
                    <a:spcPts val="0"/>
                  </a:spcBef>
                  <a:spcAft>
                    <a:spcPts val="0"/>
                  </a:spcAft>
                  <a:buNone/>
                </a:pPr>
                <a:r>
                  <a:rPr lang="en-US" sz="1800">
                    <a:solidFill>
                      <a:srgbClr val="000000"/>
                    </a:solidFill>
                    <a:latin typeface="Calibri"/>
                    <a:ea typeface="Calibri"/>
                    <a:cs typeface="Calibri"/>
                    <a:sym typeface="Calibri"/>
                  </a:rPr>
                  <a:t>Balancing</a:t>
                </a:r>
                <a:endParaRPr/>
              </a:p>
            </p:txBody>
          </p:sp>
          <p:pic>
            <p:nvPicPr>
              <p:cNvPr id="2024" name="Google Shape;2024;g31f684a12eb_2_1439"/>
              <p:cNvPicPr preferRelativeResize="0"/>
              <p:nvPr/>
            </p:nvPicPr>
            <p:blipFill rotWithShape="1">
              <a:blip r:embed="rId4">
                <a:alphaModFix/>
              </a:blip>
              <a:srcRect b="0" l="0" r="0" t="0"/>
              <a:stretch/>
            </p:blipFill>
            <p:spPr>
              <a:xfrm>
                <a:off x="8007486" y="2646564"/>
                <a:ext cx="914400" cy="914400"/>
              </a:xfrm>
              <a:prstGeom prst="rect">
                <a:avLst/>
              </a:prstGeom>
              <a:noFill/>
              <a:ln>
                <a:noFill/>
              </a:ln>
            </p:spPr>
          </p:pic>
          <p:pic>
            <p:nvPicPr>
              <p:cNvPr id="2030" name="Google Shape;2030;g31f684a12eb_2_1439"/>
              <p:cNvPicPr preferRelativeResize="0"/>
              <p:nvPr/>
            </p:nvPicPr>
            <p:blipFill rotWithShape="1">
              <a:blip r:embed="rId5">
                <a:alphaModFix/>
              </a:blip>
              <a:srcRect b="0" l="0" r="0" t="0"/>
              <a:stretch/>
            </p:blipFill>
            <p:spPr>
              <a:xfrm>
                <a:off x="7699096" y="4233684"/>
                <a:ext cx="548640" cy="548640"/>
              </a:xfrm>
              <a:prstGeom prst="rect">
                <a:avLst/>
              </a:prstGeom>
              <a:noFill/>
              <a:ln>
                <a:noFill/>
              </a:ln>
            </p:spPr>
          </p:pic>
          <p:sp>
            <p:nvSpPr>
              <p:cNvPr id="2031" name="Google Shape;2031;g31f684a12eb_2_1439"/>
              <p:cNvSpPr txBox="1"/>
              <p:nvPr/>
            </p:nvSpPr>
            <p:spPr>
              <a:xfrm>
                <a:off x="8487986" y="4233684"/>
                <a:ext cx="1430200"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IP addresses</a:t>
                </a:r>
                <a:endParaRPr/>
              </a:p>
            </p:txBody>
          </p:sp>
          <p:pic>
            <p:nvPicPr>
              <p:cNvPr id="2032" name="Google Shape;2032;g31f684a12eb_2_1439"/>
              <p:cNvPicPr preferRelativeResize="0"/>
              <p:nvPr/>
            </p:nvPicPr>
            <p:blipFill rotWithShape="1">
              <a:blip r:embed="rId6">
                <a:alphaModFix/>
              </a:blip>
              <a:srcRect b="0" l="0" r="0" t="0"/>
              <a:stretch/>
            </p:blipFill>
            <p:spPr>
              <a:xfrm>
                <a:off x="10605926" y="4233684"/>
                <a:ext cx="548640" cy="548640"/>
              </a:xfrm>
              <a:prstGeom prst="rect">
                <a:avLst/>
              </a:prstGeom>
              <a:noFill/>
              <a:ln>
                <a:noFill/>
              </a:ln>
            </p:spPr>
          </p:pic>
          <p:sp>
            <p:nvSpPr>
              <p:cNvPr id="2033" name="Google Shape;2033;g31f684a12eb_2_1439"/>
              <p:cNvSpPr txBox="1"/>
              <p:nvPr/>
            </p:nvSpPr>
            <p:spPr>
              <a:xfrm>
                <a:off x="5454189" y="4906868"/>
                <a:ext cx="15792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EC2 instances</a:t>
                </a:r>
                <a:endParaRPr/>
              </a:p>
            </p:txBody>
          </p:sp>
          <p:pic>
            <p:nvPicPr>
              <p:cNvPr id="2034" name="Google Shape;2034;g31f684a12eb_2_1439"/>
              <p:cNvPicPr preferRelativeResize="0"/>
              <p:nvPr/>
            </p:nvPicPr>
            <p:blipFill rotWithShape="1">
              <a:blip r:embed="rId7">
                <a:alphaModFix/>
              </a:blip>
              <a:srcRect b="0" l="0" r="0" t="0"/>
              <a:stretch/>
            </p:blipFill>
            <p:spPr>
              <a:xfrm>
                <a:off x="5923788" y="4233684"/>
                <a:ext cx="640080" cy="640080"/>
              </a:xfrm>
              <a:prstGeom prst="rect">
                <a:avLst/>
              </a:prstGeom>
              <a:noFill/>
              <a:ln>
                <a:noFill/>
              </a:ln>
            </p:spPr>
          </p:pic>
          <p:sp>
            <p:nvSpPr>
              <p:cNvPr id="2035" name="Google Shape;2035;g31f684a12eb_2_1439"/>
              <p:cNvSpPr txBox="1"/>
              <p:nvPr/>
            </p:nvSpPr>
            <p:spPr>
              <a:xfrm>
                <a:off x="7318203" y="4701567"/>
                <a:ext cx="12666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Containers</a:t>
                </a:r>
                <a:endParaRPr/>
              </a:p>
            </p:txBody>
          </p:sp>
          <p:sp>
            <p:nvSpPr>
              <p:cNvPr id="2036" name="Google Shape;2036;g31f684a12eb_2_1439"/>
              <p:cNvSpPr txBox="1"/>
              <p:nvPr/>
            </p:nvSpPr>
            <p:spPr>
              <a:xfrm>
                <a:off x="9878208" y="4809842"/>
                <a:ext cx="20040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Lambda functions</a:t>
                </a:r>
                <a:endParaRPr/>
              </a:p>
            </p:txBody>
          </p:sp>
        </p:grpSp>
        <p:cxnSp>
          <p:nvCxnSpPr>
            <p:cNvPr id="2037" name="Google Shape;2037;g31f684a12eb_2_1439"/>
            <p:cNvCxnSpPr>
              <a:stCxn id="2025" idx="2"/>
            </p:cNvCxnSpPr>
            <p:nvPr/>
          </p:nvCxnSpPr>
          <p:spPr>
            <a:xfrm flipH="1" rot="-5400000">
              <a:off x="7304318" y="1981455"/>
              <a:ext cx="488700" cy="871800"/>
            </a:xfrm>
            <a:prstGeom prst="bentConnector2">
              <a:avLst/>
            </a:prstGeom>
            <a:noFill/>
            <a:ln cap="flat" cmpd="sng" w="19050">
              <a:solidFill>
                <a:schemeClr val="dk1"/>
              </a:solidFill>
              <a:prstDash val="solid"/>
              <a:miter lim="800000"/>
              <a:headEnd len="sm" w="sm" type="none"/>
              <a:tailEnd len="med" w="med" type="triangle"/>
            </a:ln>
          </p:spPr>
        </p:cxnSp>
        <p:cxnSp>
          <p:nvCxnSpPr>
            <p:cNvPr id="2038" name="Google Shape;2038;g31f684a12eb_2_1439"/>
            <p:cNvCxnSpPr>
              <a:stCxn id="2028" idx="2"/>
            </p:cNvCxnSpPr>
            <p:nvPr/>
          </p:nvCxnSpPr>
          <p:spPr>
            <a:xfrm rot="5400000">
              <a:off x="9127650" y="2026155"/>
              <a:ext cx="504900" cy="798600"/>
            </a:xfrm>
            <a:prstGeom prst="bentConnector2">
              <a:avLst/>
            </a:prstGeom>
            <a:noFill/>
            <a:ln cap="flat" cmpd="sng" w="19050">
              <a:solidFill>
                <a:schemeClr val="dk1"/>
              </a:solidFill>
              <a:prstDash val="solid"/>
              <a:miter lim="800000"/>
              <a:headEnd len="sm" w="sm" type="none"/>
              <a:tailEnd len="med" w="med" type="triangle"/>
            </a:ln>
          </p:spPr>
        </p:cxnSp>
        <p:cxnSp>
          <p:nvCxnSpPr>
            <p:cNvPr id="2039" name="Google Shape;2039;g31f684a12eb_2_1439"/>
            <p:cNvCxnSpPr>
              <a:endCxn id="2032" idx="0"/>
            </p:cNvCxnSpPr>
            <p:nvPr/>
          </p:nvCxnSpPr>
          <p:spPr>
            <a:xfrm>
              <a:off x="8890046" y="3561084"/>
              <a:ext cx="1990200" cy="672600"/>
            </a:xfrm>
            <a:prstGeom prst="bentConnector2">
              <a:avLst/>
            </a:prstGeom>
            <a:noFill/>
            <a:ln cap="flat" cmpd="sng" w="19050">
              <a:solidFill>
                <a:schemeClr val="dk1"/>
              </a:solidFill>
              <a:prstDash val="solid"/>
              <a:miter lim="800000"/>
              <a:headEnd len="sm" w="sm" type="none"/>
              <a:tailEnd len="med" w="med" type="triangle"/>
            </a:ln>
          </p:spPr>
        </p:cxnSp>
        <p:cxnSp>
          <p:nvCxnSpPr>
            <p:cNvPr id="2040" name="Google Shape;2040;g31f684a12eb_2_1439"/>
            <p:cNvCxnSpPr>
              <a:endCxn id="2034" idx="0"/>
            </p:cNvCxnSpPr>
            <p:nvPr/>
          </p:nvCxnSpPr>
          <p:spPr>
            <a:xfrm flipH="1">
              <a:off x="6243828" y="3561084"/>
              <a:ext cx="1763700" cy="672600"/>
            </a:xfrm>
            <a:prstGeom prst="bentConnector2">
              <a:avLst/>
            </a:prstGeom>
            <a:noFill/>
            <a:ln cap="flat" cmpd="sng" w="19050">
              <a:solidFill>
                <a:schemeClr val="dk1"/>
              </a:solidFill>
              <a:prstDash val="solid"/>
              <a:miter lim="800000"/>
              <a:headEnd len="sm" w="sm" type="none"/>
              <a:tailEnd len="med" w="med" type="triangle"/>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g31f684a12eb_2_146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6" name="Google Shape;2046;g31f684a12eb_2_146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load balancers</a:t>
            </a:r>
            <a:endParaRPr/>
          </a:p>
        </p:txBody>
      </p:sp>
      <p:pic>
        <p:nvPicPr>
          <p:cNvPr descr="Characteristics of application, network, and classic load balancers." id="2047" name="Google Shape;2047;g31f684a12eb_2_1466"/>
          <p:cNvPicPr preferRelativeResize="0"/>
          <p:nvPr/>
        </p:nvPicPr>
        <p:blipFill rotWithShape="1">
          <a:blip r:embed="rId3">
            <a:alphaModFix/>
          </a:blip>
          <a:srcRect b="0" l="0" r="0" t="0"/>
          <a:stretch/>
        </p:blipFill>
        <p:spPr>
          <a:xfrm>
            <a:off x="1282141" y="1881278"/>
            <a:ext cx="9627716" cy="39040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g31f684a12eb_2_1472"/>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Scalability &amp; High Availability</a:t>
            </a:r>
            <a:endParaRPr/>
          </a:p>
        </p:txBody>
      </p:sp>
      <p:sp>
        <p:nvSpPr>
          <p:cNvPr id="2053" name="Google Shape;2053;g31f684a12eb_2_14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054" name="Google Shape;2054;g31f684a12eb_2_147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055" name="Google Shape;2055;g31f684a12eb_2_1472"/>
          <p:cNvSpPr txBox="1"/>
          <p:nvPr/>
        </p:nvSpPr>
        <p:spPr>
          <a:xfrm>
            <a:off x="309487" y="1480261"/>
            <a:ext cx="11240088" cy="446186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Scalability</a:t>
            </a:r>
            <a:r>
              <a:rPr lang="en-US" sz="2400">
                <a:solidFill>
                  <a:schemeClr val="dk1"/>
                </a:solidFill>
                <a:latin typeface="Calibri"/>
                <a:ea typeface="Calibri"/>
                <a:cs typeface="Calibri"/>
                <a:sym typeface="Calibri"/>
              </a:rPr>
              <a:t> </a:t>
            </a:r>
            <a:endParaRPr/>
          </a:p>
          <a:p>
            <a:pPr indent="0" lvl="0" marL="0" marR="0" rtl="0" algn="l">
              <a:lnSpc>
                <a:spcPct val="150000"/>
              </a:lnSpc>
              <a:spcBef>
                <a:spcPts val="0"/>
              </a:spcBef>
              <a:spcAft>
                <a:spcPts val="0"/>
              </a:spcAft>
              <a:buNone/>
            </a:pPr>
            <a:r>
              <a:t/>
            </a:r>
            <a:endParaRPr sz="2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means that an application / system can handle greater loads by adapting.</a:t>
            </a:r>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There are two kinds of scalability:</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Vertical Scalability</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Horizontal Scalability</a:t>
            </a:r>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g31f684a12eb_2_1479"/>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Scalability &amp; High Availability</a:t>
            </a:r>
            <a:endParaRPr/>
          </a:p>
        </p:txBody>
      </p:sp>
      <p:sp>
        <p:nvSpPr>
          <p:cNvPr id="2061" name="Google Shape;2061;g31f684a12eb_2_14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062" name="Google Shape;2062;g31f684a12eb_2_1479"/>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063" name="Google Shape;2063;g31f684a12eb_2_1479"/>
          <p:cNvSpPr txBox="1"/>
          <p:nvPr/>
        </p:nvSpPr>
        <p:spPr>
          <a:xfrm>
            <a:off x="309487" y="1480261"/>
            <a:ext cx="11240088" cy="39078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Vertical Scalability</a:t>
            </a:r>
            <a:endParaRPr/>
          </a:p>
          <a:p>
            <a:pPr indent="-190500" lvl="0" marL="342900" marR="0" rtl="0" algn="l">
              <a:lnSpc>
                <a:spcPct val="150000"/>
              </a:lnSpc>
              <a:spcBef>
                <a:spcPts val="0"/>
              </a:spcBef>
              <a:spcAft>
                <a:spcPts val="0"/>
              </a:spcAft>
              <a:buClr>
                <a:schemeClr val="dk1"/>
              </a:buClr>
              <a:buSzPts val="2400"/>
              <a:buFont typeface="Arial"/>
              <a:buNone/>
            </a:pPr>
            <a:r>
              <a:t/>
            </a:r>
            <a:endParaRPr b="1" sz="2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Vertical Scalability means increasing the size of the instance</a:t>
            </a:r>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For example, your application runs on a t2.micro, scaling that application vertically means running it on a t2.large</a:t>
            </a:r>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Scale </a:t>
            </a:r>
            <a:r>
              <a:rPr b="1" lang="en-US" sz="2400">
                <a:solidFill>
                  <a:schemeClr val="dk1"/>
                </a:solidFill>
                <a:latin typeface="Calibri"/>
                <a:ea typeface="Calibri"/>
                <a:cs typeface="Calibri"/>
                <a:sym typeface="Calibri"/>
              </a:rPr>
              <a:t>Up</a:t>
            </a:r>
            <a:r>
              <a:rPr lang="en-US" sz="2400">
                <a:solidFill>
                  <a:schemeClr val="dk1"/>
                </a:solidFill>
                <a:latin typeface="Calibri"/>
                <a:ea typeface="Calibri"/>
                <a:cs typeface="Calibri"/>
                <a:sym typeface="Calibri"/>
              </a:rPr>
              <a:t> &amp; </a:t>
            </a:r>
            <a:r>
              <a:rPr b="1" lang="en-US" sz="2400">
                <a:solidFill>
                  <a:schemeClr val="dk1"/>
                </a:solidFill>
                <a:latin typeface="Calibri"/>
                <a:ea typeface="Calibri"/>
                <a:cs typeface="Calibri"/>
                <a:sym typeface="Calibri"/>
              </a:rPr>
              <a:t>Down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g31f684a12eb_2_55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8" name="Google Shape;1748;g31f684a12eb_2_553"/>
          <p:cNvSpPr txBox="1"/>
          <p:nvPr>
            <p:ph type="title"/>
          </p:nvPr>
        </p:nvSpPr>
        <p:spPr>
          <a:xfrm>
            <a:off x="2335530" y="3063341"/>
            <a:ext cx="7520940"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Arial"/>
              <a:buNone/>
            </a:pPr>
            <a:r>
              <a:rPr lang="en-US" sz="4000"/>
              <a:t>Operational Excellence pillar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g31f684a12eb_2_1486"/>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Scalability &amp; High Availability</a:t>
            </a:r>
            <a:endParaRPr/>
          </a:p>
        </p:txBody>
      </p:sp>
      <p:sp>
        <p:nvSpPr>
          <p:cNvPr id="2069" name="Google Shape;2069;g31f684a12eb_2_14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070" name="Google Shape;2070;g31f684a12eb_2_148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071" name="Google Shape;2071;g31f684a12eb_2_1486"/>
          <p:cNvSpPr txBox="1"/>
          <p:nvPr/>
        </p:nvSpPr>
        <p:spPr>
          <a:xfrm>
            <a:off x="309487" y="1480261"/>
            <a:ext cx="11240088" cy="39078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Horizontal Scalability</a:t>
            </a:r>
            <a:endParaRPr/>
          </a:p>
          <a:p>
            <a:pPr indent="0" lvl="0" marL="0" marR="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Horizontal Scalability means increasing the number of instances for your application</a:t>
            </a:r>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This is very common for web applications / modern applications</a:t>
            </a:r>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Scale </a:t>
            </a:r>
            <a:r>
              <a:rPr b="1" lang="en-US" sz="2400">
                <a:solidFill>
                  <a:schemeClr val="dk1"/>
                </a:solidFill>
                <a:latin typeface="Calibri"/>
                <a:ea typeface="Calibri"/>
                <a:cs typeface="Calibri"/>
                <a:sym typeface="Calibri"/>
              </a:rPr>
              <a:t>In</a:t>
            </a:r>
            <a:r>
              <a:rPr lang="en-US" sz="2400">
                <a:solidFill>
                  <a:schemeClr val="dk1"/>
                </a:solidFill>
                <a:latin typeface="Calibri"/>
                <a:ea typeface="Calibri"/>
                <a:cs typeface="Calibri"/>
                <a:sym typeface="Calibri"/>
              </a:rPr>
              <a:t> (decrease), &amp; </a:t>
            </a:r>
            <a:r>
              <a:rPr b="1" lang="en-US" sz="2400">
                <a:solidFill>
                  <a:schemeClr val="dk1"/>
                </a:solidFill>
                <a:latin typeface="Calibri"/>
                <a:ea typeface="Calibri"/>
                <a:cs typeface="Calibri"/>
                <a:sym typeface="Calibri"/>
              </a:rPr>
              <a:t>Out</a:t>
            </a:r>
            <a:r>
              <a:rPr lang="en-US" sz="2400">
                <a:solidFill>
                  <a:schemeClr val="dk1"/>
                </a:solidFill>
                <a:latin typeface="Calibri"/>
                <a:ea typeface="Calibri"/>
                <a:cs typeface="Calibri"/>
                <a:sym typeface="Calibri"/>
              </a:rPr>
              <a:t> (increase)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g31f684a12eb_2_1493"/>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Scalability &amp; High Availability</a:t>
            </a:r>
            <a:endParaRPr/>
          </a:p>
        </p:txBody>
      </p:sp>
      <p:sp>
        <p:nvSpPr>
          <p:cNvPr id="2077" name="Google Shape;2077;g31f684a12eb_2_14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078" name="Google Shape;2078;g31f684a12eb_2_149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079" name="Google Shape;2079;g31f684a12eb_2_1493"/>
          <p:cNvSpPr txBox="1"/>
          <p:nvPr/>
        </p:nvSpPr>
        <p:spPr>
          <a:xfrm>
            <a:off x="309487" y="1480261"/>
            <a:ext cx="11240088" cy="39078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dk1"/>
                </a:solidFill>
                <a:latin typeface="Calibri"/>
                <a:ea typeface="Calibri"/>
                <a:cs typeface="Calibri"/>
                <a:sym typeface="Calibri"/>
              </a:rPr>
              <a:t>High Availability</a:t>
            </a:r>
            <a:endParaRPr/>
          </a:p>
          <a:p>
            <a:pPr indent="0" lvl="0" marL="0" marR="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means running your application in at least 2 Availability Zones</a:t>
            </a:r>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goal of high availability is to survive a data center loss (disaster)</a:t>
            </a:r>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g31f684a12eb_2_1500"/>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Scalability &amp; High Availability</a:t>
            </a:r>
            <a:endParaRPr/>
          </a:p>
        </p:txBody>
      </p:sp>
      <p:sp>
        <p:nvSpPr>
          <p:cNvPr id="2085" name="Google Shape;2085;g31f684a12eb_2_15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086" name="Google Shape;2086;g31f684a12eb_2_150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087" name="Google Shape;2087;g31f684a12eb_2_1500"/>
          <p:cNvSpPr txBox="1"/>
          <p:nvPr/>
        </p:nvSpPr>
        <p:spPr>
          <a:xfrm>
            <a:off x="309487" y="1480261"/>
            <a:ext cx="11240088" cy="556985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Vertical Scaling: </a:t>
            </a:r>
            <a:r>
              <a:rPr lang="en-US" sz="2400">
                <a:solidFill>
                  <a:schemeClr val="dk1"/>
                </a:solidFill>
                <a:latin typeface="Calibri"/>
                <a:ea typeface="Calibri"/>
                <a:cs typeface="Calibri"/>
                <a:sym typeface="Calibri"/>
              </a:rPr>
              <a:t>Increase instance size (= scale up / down)</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From: t2.nano - 0.5G of RAM, 1 vCPU</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To: u-12tb1.metal – 12.3 TB of RAM, 448 vCPUs</a:t>
            </a:r>
            <a:endParaRPr/>
          </a:p>
          <a:p>
            <a:pPr indent="-342900" lvl="0" marL="342900" marR="0" rtl="0" algn="l">
              <a:lnSpc>
                <a:spcPct val="150000"/>
              </a:lnSpc>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Horizontal Scaling: </a:t>
            </a:r>
            <a:r>
              <a:rPr lang="en-US" sz="2400">
                <a:solidFill>
                  <a:schemeClr val="dk1"/>
                </a:solidFill>
                <a:latin typeface="Calibri"/>
                <a:ea typeface="Calibri"/>
                <a:cs typeface="Calibri"/>
                <a:sym typeface="Calibri"/>
              </a:rPr>
              <a:t>Increase number of instances (= scale out / in)</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Auto Scaling Group</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Load Balancer</a:t>
            </a:r>
            <a:endParaRPr/>
          </a:p>
          <a:p>
            <a:pPr indent="-342900" lvl="0" marL="342900" marR="0" rtl="0" algn="l">
              <a:lnSpc>
                <a:spcPct val="150000"/>
              </a:lnSpc>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High Availability: </a:t>
            </a:r>
            <a:r>
              <a:rPr lang="en-US" sz="2400">
                <a:solidFill>
                  <a:schemeClr val="dk1"/>
                </a:solidFill>
                <a:latin typeface="Calibri"/>
                <a:ea typeface="Calibri"/>
                <a:cs typeface="Calibri"/>
                <a:sym typeface="Calibri"/>
              </a:rPr>
              <a:t>Run instances for the same application across multi AZs</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Auto Scaling Group multi AZs</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Load Balancer multi AZs</a:t>
            </a:r>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g31f684a12eb_2_1507"/>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Load Balancing</a:t>
            </a:r>
            <a:endParaRPr/>
          </a:p>
        </p:txBody>
      </p:sp>
      <p:sp>
        <p:nvSpPr>
          <p:cNvPr id="2093" name="Google Shape;2093;g31f684a12eb_2_15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094" name="Google Shape;2094;g31f684a12eb_2_1507"/>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095" name="Google Shape;2095;g31f684a12eb_2_1507"/>
          <p:cNvSpPr txBox="1"/>
          <p:nvPr/>
        </p:nvSpPr>
        <p:spPr>
          <a:xfrm>
            <a:off x="309487" y="1480261"/>
            <a:ext cx="11240088" cy="22458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Load balancers are servers that forward internet traffic to multiple servers (EC2 Instances) downstream.</a:t>
            </a:r>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id="2096" name="Google Shape;2096;g31f684a12eb_2_1507"/>
          <p:cNvPicPr preferRelativeResize="0"/>
          <p:nvPr/>
        </p:nvPicPr>
        <p:blipFill rotWithShape="1">
          <a:blip r:embed="rId4">
            <a:alphaModFix/>
          </a:blip>
          <a:srcRect b="0" l="0" r="0" t="0"/>
          <a:stretch/>
        </p:blipFill>
        <p:spPr>
          <a:xfrm>
            <a:off x="2125761" y="2715065"/>
            <a:ext cx="7940477" cy="325190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g31f684a12eb_2_1515"/>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Auto Scaling Group</a:t>
            </a:r>
            <a:endParaRPr/>
          </a:p>
        </p:txBody>
      </p:sp>
      <p:sp>
        <p:nvSpPr>
          <p:cNvPr id="2103" name="Google Shape;2103;g31f684a12eb_2_15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104" name="Google Shape;2104;g31f684a12eb_2_151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105" name="Google Shape;2105;g31f684a12eb_2_1515"/>
          <p:cNvSpPr txBox="1"/>
          <p:nvPr/>
        </p:nvSpPr>
        <p:spPr>
          <a:xfrm>
            <a:off x="309487" y="1480261"/>
            <a:ext cx="11240088" cy="563231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 goal of an Auto Scaling Group (ASG) is to:</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Scale out (add EC2 instances) to match an increased load</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Scale in (remove EC2 instances) to match a decreased load</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Ensure we have a minimum and a maximum number of machines running</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Automatically register new instances to a load balancer</a:t>
            </a:r>
            <a:endParaRPr/>
          </a:p>
          <a:p>
            <a:pPr indent="-342900" lvl="2" marL="12573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Replace unhealthy instances</a:t>
            </a:r>
            <a:endParaRPr/>
          </a:p>
          <a:p>
            <a:pPr indent="-190500" lvl="2" marL="1257300" marR="0" rtl="0" algn="l">
              <a:lnSpc>
                <a:spcPct val="15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          Cost Savings</a:t>
            </a:r>
            <a:r>
              <a:rPr lang="en-US" sz="2400">
                <a:solidFill>
                  <a:schemeClr val="dk1"/>
                </a:solidFill>
                <a:latin typeface="Calibri"/>
                <a:ea typeface="Calibri"/>
                <a:cs typeface="Calibri"/>
                <a:sym typeface="Calibri"/>
              </a:rPr>
              <a:t>: only run at an optimal capacity</a:t>
            </a:r>
            <a:endParaRPr/>
          </a:p>
          <a:p>
            <a:pPr indent="-190500" lvl="0" marL="342900" marR="0" rtl="0" algn="l">
              <a:lnSpc>
                <a:spcPct val="15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g31f684a12eb_2_1523"/>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Auto Scaling Group</a:t>
            </a:r>
            <a:endParaRPr/>
          </a:p>
        </p:txBody>
      </p:sp>
      <p:sp>
        <p:nvSpPr>
          <p:cNvPr id="2111" name="Google Shape;2111;g31f684a12eb_2_15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112" name="Google Shape;2112;g31f684a12eb_2_152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pic>
        <p:nvPicPr>
          <p:cNvPr id="2113" name="Google Shape;2113;g31f684a12eb_2_1523"/>
          <p:cNvPicPr preferRelativeResize="0"/>
          <p:nvPr/>
        </p:nvPicPr>
        <p:blipFill rotWithShape="1">
          <a:blip r:embed="rId4">
            <a:alphaModFix/>
          </a:blip>
          <a:srcRect b="0" l="0" r="0" t="0"/>
          <a:stretch/>
        </p:blipFill>
        <p:spPr>
          <a:xfrm>
            <a:off x="3402073" y="998080"/>
            <a:ext cx="5387853" cy="509857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g31f684a12eb_2_1530"/>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Auto Scaling Group</a:t>
            </a:r>
            <a:endParaRPr/>
          </a:p>
        </p:txBody>
      </p:sp>
      <p:sp>
        <p:nvSpPr>
          <p:cNvPr id="2120" name="Google Shape;2120;g31f684a12eb_2_15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121" name="Google Shape;2121;g31f684a12eb_2_153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pic>
        <p:nvPicPr>
          <p:cNvPr id="2122" name="Google Shape;2122;g31f684a12eb_2_1530"/>
          <p:cNvPicPr preferRelativeResize="0"/>
          <p:nvPr/>
        </p:nvPicPr>
        <p:blipFill rotWithShape="1">
          <a:blip r:embed="rId4">
            <a:alphaModFix/>
          </a:blip>
          <a:srcRect b="0" l="0" r="0" t="0"/>
          <a:stretch/>
        </p:blipFill>
        <p:spPr>
          <a:xfrm>
            <a:off x="1007792" y="1325563"/>
            <a:ext cx="10176416" cy="436413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g31f684a12eb_2_153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8" name="Google Shape;2128;g31f684a12eb_2_153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Elastic Load Balancing works</a:t>
            </a:r>
            <a:endParaRPr/>
          </a:p>
        </p:txBody>
      </p:sp>
      <p:sp>
        <p:nvSpPr>
          <p:cNvPr id="2129" name="Google Shape;2129;g31f684a12eb_2_1538"/>
          <p:cNvSpPr txBox="1"/>
          <p:nvPr/>
        </p:nvSpPr>
        <p:spPr>
          <a:xfrm>
            <a:off x="50978" y="1166292"/>
            <a:ext cx="3509725" cy="3477875"/>
          </a:xfrm>
          <a:prstGeom prst="rect">
            <a:avLst/>
          </a:prstGeom>
          <a:noFill/>
          <a:ln cap="flat" cmpd="sng" w="9525">
            <a:solidFill>
              <a:srgbClr val="504BAB"/>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With Application Load Balancers and Network Load Balancers, you </a:t>
            </a:r>
            <a:r>
              <a:rPr lang="en-US" sz="2000">
                <a:solidFill>
                  <a:srgbClr val="504BAB"/>
                </a:solidFill>
                <a:latin typeface="Calibri"/>
                <a:ea typeface="Calibri"/>
                <a:cs typeface="Calibri"/>
                <a:sym typeface="Calibri"/>
              </a:rPr>
              <a:t>register targets in target groups</a:t>
            </a:r>
            <a:r>
              <a:rPr lang="en-US" sz="2000">
                <a:solidFill>
                  <a:schemeClr val="dk1"/>
                </a:solidFill>
                <a:latin typeface="Calibri"/>
                <a:ea typeface="Calibri"/>
                <a:cs typeface="Calibri"/>
                <a:sym typeface="Calibri"/>
              </a:rPr>
              <a:t>, and route traffic to the target groups.</a:t>
            </a:r>
            <a:br>
              <a:rPr lang="en-US"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With Classic Load Balancers, you </a:t>
            </a:r>
            <a:r>
              <a:rPr lang="en-US" sz="2000">
                <a:solidFill>
                  <a:srgbClr val="504BAB"/>
                </a:solidFill>
                <a:latin typeface="Calibri"/>
                <a:ea typeface="Calibri"/>
                <a:cs typeface="Calibri"/>
                <a:sym typeface="Calibri"/>
              </a:rPr>
              <a:t>register instances with the load balancer</a:t>
            </a:r>
            <a:r>
              <a:rPr lang="en-US" sz="2000">
                <a:solidFill>
                  <a:schemeClr val="dk1"/>
                </a:solidFill>
                <a:latin typeface="Calibri"/>
                <a:ea typeface="Calibri"/>
                <a:cs typeface="Calibri"/>
                <a:sym typeface="Calibri"/>
              </a:rPr>
              <a:t>.</a:t>
            </a:r>
            <a:endParaRPr/>
          </a:p>
        </p:txBody>
      </p:sp>
      <p:grpSp>
        <p:nvGrpSpPr>
          <p:cNvPr descr="Load balancers in different Availability Zones accept traffic from clients, check for connection requests, perform health checks to monitor the health of registered targets. The the load balancer routes traffic only to healthy targets." id="2130" name="Google Shape;2130;g31f684a12eb_2_1538"/>
          <p:cNvGrpSpPr/>
          <p:nvPr/>
        </p:nvGrpSpPr>
        <p:grpSpPr>
          <a:xfrm>
            <a:off x="1842862" y="1248910"/>
            <a:ext cx="10060925" cy="5071646"/>
            <a:chOff x="1842862" y="1248910"/>
            <a:chExt cx="10060925" cy="5071646"/>
          </a:xfrm>
        </p:grpSpPr>
        <p:sp>
          <p:nvSpPr>
            <p:cNvPr id="2131" name="Google Shape;2131;g31f684a12eb_2_1538"/>
            <p:cNvSpPr txBox="1"/>
            <p:nvPr/>
          </p:nvSpPr>
          <p:spPr>
            <a:xfrm>
              <a:off x="1842862" y="4997117"/>
              <a:ext cx="194981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Load balancer performs health checks to monitor health of registered targets.</a:t>
              </a:r>
              <a:endParaRPr/>
            </a:p>
          </p:txBody>
        </p:sp>
        <p:sp>
          <p:nvSpPr>
            <p:cNvPr id="2132" name="Google Shape;2132;g31f684a12eb_2_1538"/>
            <p:cNvSpPr/>
            <p:nvPr/>
          </p:nvSpPr>
          <p:spPr>
            <a:xfrm>
              <a:off x="4255562" y="3973854"/>
              <a:ext cx="2743200" cy="509829"/>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Listener</a:t>
              </a:r>
              <a:endParaRPr b="1" sz="2133">
                <a:solidFill>
                  <a:schemeClr val="dk1"/>
                </a:solidFill>
                <a:latin typeface="Calibri"/>
                <a:ea typeface="Calibri"/>
                <a:cs typeface="Calibri"/>
                <a:sym typeface="Calibri"/>
              </a:endParaRPr>
            </a:p>
          </p:txBody>
        </p:sp>
        <p:sp>
          <p:nvSpPr>
            <p:cNvPr id="2133" name="Google Shape;2133;g31f684a12eb_2_1538"/>
            <p:cNvSpPr/>
            <p:nvPr/>
          </p:nvSpPr>
          <p:spPr>
            <a:xfrm>
              <a:off x="8709093" y="3973854"/>
              <a:ext cx="2743200" cy="509829"/>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Listener</a:t>
              </a:r>
              <a:endParaRPr b="1" sz="2133">
                <a:solidFill>
                  <a:schemeClr val="dk1"/>
                </a:solidFill>
                <a:latin typeface="Calibri"/>
                <a:ea typeface="Calibri"/>
                <a:cs typeface="Calibri"/>
                <a:sym typeface="Calibri"/>
              </a:endParaRPr>
            </a:p>
          </p:txBody>
        </p:sp>
        <p:sp>
          <p:nvSpPr>
            <p:cNvPr id="2134" name="Google Shape;2134;g31f684a12eb_2_1538"/>
            <p:cNvSpPr/>
            <p:nvPr/>
          </p:nvSpPr>
          <p:spPr>
            <a:xfrm>
              <a:off x="4335464"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Target</a:t>
              </a:r>
              <a:endParaRPr/>
            </a:p>
          </p:txBody>
        </p:sp>
        <p:sp>
          <p:nvSpPr>
            <p:cNvPr id="2135" name="Google Shape;2135;g31f684a12eb_2_1538"/>
            <p:cNvSpPr/>
            <p:nvPr/>
          </p:nvSpPr>
          <p:spPr>
            <a:xfrm>
              <a:off x="5915066"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Target</a:t>
              </a:r>
              <a:endParaRPr/>
            </a:p>
          </p:txBody>
        </p:sp>
        <p:sp>
          <p:nvSpPr>
            <p:cNvPr id="2136" name="Google Shape;2136;g31f684a12eb_2_1538"/>
            <p:cNvSpPr/>
            <p:nvPr/>
          </p:nvSpPr>
          <p:spPr>
            <a:xfrm>
              <a:off x="8624374"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Target</a:t>
              </a:r>
              <a:endParaRPr/>
            </a:p>
          </p:txBody>
        </p:sp>
        <p:sp>
          <p:nvSpPr>
            <p:cNvPr id="2137" name="Google Shape;2137;g31f684a12eb_2_1538"/>
            <p:cNvSpPr/>
            <p:nvPr/>
          </p:nvSpPr>
          <p:spPr>
            <a:xfrm>
              <a:off x="10662408"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Target</a:t>
              </a:r>
              <a:endParaRPr/>
            </a:p>
          </p:txBody>
        </p:sp>
        <p:pic>
          <p:nvPicPr>
            <p:cNvPr id="2138" name="Google Shape;2138;g31f684a12eb_2_1538"/>
            <p:cNvPicPr preferRelativeResize="0"/>
            <p:nvPr/>
          </p:nvPicPr>
          <p:blipFill rotWithShape="1">
            <a:blip r:embed="rId3">
              <a:alphaModFix/>
            </a:blip>
            <a:srcRect b="0" l="0" r="0" t="0"/>
            <a:stretch/>
          </p:blipFill>
          <p:spPr>
            <a:xfrm>
              <a:off x="7499767" y="1320621"/>
              <a:ext cx="731520" cy="731520"/>
            </a:xfrm>
            <a:prstGeom prst="rect">
              <a:avLst/>
            </a:prstGeom>
            <a:noFill/>
            <a:ln>
              <a:noFill/>
            </a:ln>
          </p:spPr>
        </p:pic>
        <p:cxnSp>
          <p:nvCxnSpPr>
            <p:cNvPr id="2139" name="Google Shape;2139;g31f684a12eb_2_1538"/>
            <p:cNvCxnSpPr>
              <a:endCxn id="2134" idx="0"/>
            </p:cNvCxnSpPr>
            <p:nvPr/>
          </p:nvCxnSpPr>
          <p:spPr>
            <a:xfrm rot="5400000">
              <a:off x="4542096" y="4644227"/>
              <a:ext cx="1106400" cy="6357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140" name="Google Shape;2140;g31f684a12eb_2_1538"/>
            <p:cNvCxnSpPr>
              <a:stCxn id="2133" idx="2"/>
              <a:endCxn id="2136" idx="0"/>
            </p:cNvCxnSpPr>
            <p:nvPr/>
          </p:nvCxnSpPr>
          <p:spPr>
            <a:xfrm rot="5400000">
              <a:off x="9057693" y="4492383"/>
              <a:ext cx="1031700" cy="10143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141" name="Google Shape;2141;g31f684a12eb_2_1538"/>
            <p:cNvCxnSpPr>
              <a:stCxn id="2133" idx="2"/>
              <a:endCxn id="2142" idx="0"/>
            </p:cNvCxnSpPr>
            <p:nvPr/>
          </p:nvCxnSpPr>
          <p:spPr>
            <a:xfrm rot="5400000">
              <a:off x="9564093" y="4998783"/>
              <a:ext cx="1031700" cy="1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143" name="Google Shape;2143;g31f684a12eb_2_1538"/>
            <p:cNvCxnSpPr>
              <a:stCxn id="2133" idx="2"/>
              <a:endCxn id="2137" idx="0"/>
            </p:cNvCxnSpPr>
            <p:nvPr/>
          </p:nvCxnSpPr>
          <p:spPr>
            <a:xfrm flipH="1" rot="-5400000">
              <a:off x="10076643" y="4487733"/>
              <a:ext cx="1031700" cy="1023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2142" name="Google Shape;2142;g31f684a12eb_2_1538"/>
            <p:cNvSpPr/>
            <p:nvPr/>
          </p:nvSpPr>
          <p:spPr>
            <a:xfrm>
              <a:off x="9637296" y="5515277"/>
              <a:ext cx="883963" cy="387275"/>
            </a:xfrm>
            <a:prstGeom prst="roundRect">
              <a:avLst>
                <a:gd fmla="val 16667" name="adj"/>
              </a:avLst>
            </a:prstGeom>
            <a:solidFill>
              <a:schemeClr val="lt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Target</a:t>
              </a:r>
              <a:endParaRPr/>
            </a:p>
          </p:txBody>
        </p:sp>
        <p:sp>
          <p:nvSpPr>
            <p:cNvPr id="2144" name="Google Shape;2144;g31f684a12eb_2_1538"/>
            <p:cNvSpPr/>
            <p:nvPr/>
          </p:nvSpPr>
          <p:spPr>
            <a:xfrm>
              <a:off x="3975783" y="2656759"/>
              <a:ext cx="3200400" cy="3360542"/>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A</a:t>
              </a:r>
              <a:endParaRPr/>
            </a:p>
          </p:txBody>
        </p:sp>
        <p:sp>
          <p:nvSpPr>
            <p:cNvPr id="2145" name="Google Shape;2145;g31f684a12eb_2_1538"/>
            <p:cNvSpPr/>
            <p:nvPr/>
          </p:nvSpPr>
          <p:spPr>
            <a:xfrm>
              <a:off x="8447408" y="2656760"/>
              <a:ext cx="3291840" cy="3360542"/>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B</a:t>
              </a:r>
              <a:endParaRPr/>
            </a:p>
          </p:txBody>
        </p:sp>
        <p:pic>
          <p:nvPicPr>
            <p:cNvPr id="2146" name="Google Shape;2146;g31f684a12eb_2_1538"/>
            <p:cNvPicPr preferRelativeResize="0"/>
            <p:nvPr/>
          </p:nvPicPr>
          <p:blipFill rotWithShape="1">
            <a:blip r:embed="rId4">
              <a:alphaModFix/>
            </a:blip>
            <a:srcRect b="0" l="0" r="0" t="0"/>
            <a:stretch/>
          </p:blipFill>
          <p:spPr>
            <a:xfrm>
              <a:off x="3844574" y="2130468"/>
              <a:ext cx="457200" cy="457200"/>
            </a:xfrm>
            <a:prstGeom prst="rect">
              <a:avLst/>
            </a:prstGeom>
            <a:noFill/>
            <a:ln>
              <a:noFill/>
            </a:ln>
          </p:spPr>
        </p:pic>
        <p:sp>
          <p:nvSpPr>
            <p:cNvPr id="2147" name="Google Shape;2147;g31f684a12eb_2_1538"/>
            <p:cNvSpPr/>
            <p:nvPr/>
          </p:nvSpPr>
          <p:spPr>
            <a:xfrm>
              <a:off x="3844572" y="2130466"/>
              <a:ext cx="8059215" cy="3977640"/>
            </a:xfrm>
            <a:prstGeom prst="rect">
              <a:avLst/>
            </a:prstGeom>
            <a:noFill/>
            <a:ln cap="flat" cmpd="sng" w="12700">
              <a:solidFill>
                <a:schemeClr val="dk1"/>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spcBef>
                  <a:spcPts val="0"/>
                </a:spcBef>
                <a:spcAft>
                  <a:spcPts val="0"/>
                </a:spcAft>
                <a:buNone/>
              </a:pPr>
              <a:r>
                <a:rPr lang="en-US" sz="1600">
                  <a:solidFill>
                    <a:srgbClr val="000000"/>
                  </a:solidFill>
                  <a:latin typeface="Calibri"/>
                  <a:ea typeface="Calibri"/>
                  <a:cs typeface="Calibri"/>
                  <a:sym typeface="Calibri"/>
                </a:rPr>
                <a:t> AWS Cloud</a:t>
              </a:r>
              <a:endParaRPr/>
            </a:p>
          </p:txBody>
        </p:sp>
        <p:pic>
          <p:nvPicPr>
            <p:cNvPr id="2148" name="Google Shape;2148;g31f684a12eb_2_1538"/>
            <p:cNvPicPr preferRelativeResize="0"/>
            <p:nvPr/>
          </p:nvPicPr>
          <p:blipFill rotWithShape="1">
            <a:blip r:embed="rId5">
              <a:alphaModFix/>
            </a:blip>
            <a:srcRect b="0" l="0" r="0" t="0"/>
            <a:stretch/>
          </p:blipFill>
          <p:spPr>
            <a:xfrm>
              <a:off x="5393120" y="3133752"/>
              <a:ext cx="457200" cy="457200"/>
            </a:xfrm>
            <a:prstGeom prst="rect">
              <a:avLst/>
            </a:prstGeom>
            <a:noFill/>
            <a:ln>
              <a:noFill/>
            </a:ln>
          </p:spPr>
        </p:pic>
        <p:pic>
          <p:nvPicPr>
            <p:cNvPr id="2149" name="Google Shape;2149;g31f684a12eb_2_1538"/>
            <p:cNvPicPr preferRelativeResize="0"/>
            <p:nvPr/>
          </p:nvPicPr>
          <p:blipFill rotWithShape="1">
            <a:blip r:embed="rId5">
              <a:alphaModFix/>
            </a:blip>
            <a:srcRect b="0" l="0" r="0" t="0"/>
            <a:stretch/>
          </p:blipFill>
          <p:spPr>
            <a:xfrm>
              <a:off x="9849738" y="3133752"/>
              <a:ext cx="457200" cy="457200"/>
            </a:xfrm>
            <a:prstGeom prst="rect">
              <a:avLst/>
            </a:prstGeom>
            <a:noFill/>
            <a:ln>
              <a:noFill/>
            </a:ln>
          </p:spPr>
        </p:pic>
        <p:cxnSp>
          <p:nvCxnSpPr>
            <p:cNvPr id="2150" name="Google Shape;2150;g31f684a12eb_2_1538"/>
            <p:cNvCxnSpPr>
              <a:stCxn id="2148" idx="2"/>
              <a:endCxn id="2132" idx="0"/>
            </p:cNvCxnSpPr>
            <p:nvPr/>
          </p:nvCxnSpPr>
          <p:spPr>
            <a:xfrm>
              <a:off x="5621720" y="3590952"/>
              <a:ext cx="5400" cy="382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151" name="Google Shape;2151;g31f684a12eb_2_1538"/>
            <p:cNvCxnSpPr>
              <a:stCxn id="2149" idx="2"/>
              <a:endCxn id="2133" idx="0"/>
            </p:cNvCxnSpPr>
            <p:nvPr/>
          </p:nvCxnSpPr>
          <p:spPr>
            <a:xfrm>
              <a:off x="10078338" y="3590952"/>
              <a:ext cx="2400" cy="382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152" name="Google Shape;2152;g31f684a12eb_2_1538"/>
            <p:cNvCxnSpPr>
              <a:endCxn id="2148" idx="3"/>
            </p:cNvCxnSpPr>
            <p:nvPr/>
          </p:nvCxnSpPr>
          <p:spPr>
            <a:xfrm flipH="1">
              <a:off x="5850320" y="2111952"/>
              <a:ext cx="2015100" cy="1250400"/>
            </a:xfrm>
            <a:prstGeom prst="bentConnector2">
              <a:avLst/>
            </a:prstGeom>
            <a:noFill/>
            <a:ln cap="flat" cmpd="sng" w="9525">
              <a:solidFill>
                <a:schemeClr val="accent1"/>
              </a:solidFill>
              <a:prstDash val="solid"/>
              <a:miter lim="800000"/>
              <a:headEnd len="sm" w="sm" type="none"/>
              <a:tailEnd len="med" w="med" type="triangle"/>
            </a:ln>
          </p:spPr>
        </p:cxnSp>
        <p:cxnSp>
          <p:nvCxnSpPr>
            <p:cNvPr id="2153" name="Google Shape;2153;g31f684a12eb_2_1538"/>
            <p:cNvCxnSpPr>
              <a:endCxn id="2149" idx="1"/>
            </p:cNvCxnSpPr>
            <p:nvPr/>
          </p:nvCxnSpPr>
          <p:spPr>
            <a:xfrm>
              <a:off x="7865538" y="2111952"/>
              <a:ext cx="1984200" cy="1250400"/>
            </a:xfrm>
            <a:prstGeom prst="bentConnector2">
              <a:avLst/>
            </a:prstGeom>
            <a:noFill/>
            <a:ln cap="flat" cmpd="sng" w="9525">
              <a:solidFill>
                <a:schemeClr val="accent1"/>
              </a:solidFill>
              <a:prstDash val="solid"/>
              <a:miter lim="800000"/>
              <a:headEnd len="sm" w="sm" type="none"/>
              <a:tailEnd len="med" w="med" type="triangle"/>
            </a:ln>
          </p:spPr>
        </p:cxnSp>
        <p:sp>
          <p:nvSpPr>
            <p:cNvPr id="2154" name="Google Shape;2154;g31f684a12eb_2_1538"/>
            <p:cNvSpPr txBox="1"/>
            <p:nvPr/>
          </p:nvSpPr>
          <p:spPr>
            <a:xfrm>
              <a:off x="6839904" y="4770654"/>
              <a:ext cx="2066591"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Load balancer routes</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traffic only to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healthy targets.</a:t>
              </a:r>
              <a:endParaRPr/>
            </a:p>
          </p:txBody>
        </p:sp>
        <p:sp>
          <p:nvSpPr>
            <p:cNvPr id="2155" name="Google Shape;2155;g31f684a12eb_2_1538"/>
            <p:cNvSpPr txBox="1"/>
            <p:nvPr/>
          </p:nvSpPr>
          <p:spPr>
            <a:xfrm>
              <a:off x="6052115" y="5218201"/>
              <a:ext cx="63190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rgbClr val="FF0000"/>
                  </a:solidFill>
                  <a:latin typeface="Arial"/>
                  <a:ea typeface="Arial"/>
                  <a:cs typeface="Arial"/>
                  <a:sym typeface="Arial"/>
                </a:rPr>
                <a:t>X</a:t>
              </a:r>
              <a:endParaRPr/>
            </a:p>
          </p:txBody>
        </p:sp>
        <p:sp>
          <p:nvSpPr>
            <p:cNvPr id="2156" name="Google Shape;2156;g31f684a12eb_2_1538"/>
            <p:cNvSpPr txBox="1"/>
            <p:nvPr/>
          </p:nvSpPr>
          <p:spPr>
            <a:xfrm>
              <a:off x="4796083" y="5131229"/>
              <a:ext cx="723275"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lang="en-US" sz="2800">
                  <a:solidFill>
                    <a:schemeClr val="lt1"/>
                  </a:solidFill>
                  <a:latin typeface="Arial"/>
                  <a:ea typeface="Arial"/>
                  <a:cs typeface="Arial"/>
                  <a:sym typeface="Arial"/>
                </a:rPr>
                <a:t>.</a:t>
              </a:r>
              <a:endParaRPr/>
            </a:p>
          </p:txBody>
        </p:sp>
        <p:sp>
          <p:nvSpPr>
            <p:cNvPr id="2157" name="Google Shape;2157;g31f684a12eb_2_1538"/>
            <p:cNvSpPr txBox="1"/>
            <p:nvPr/>
          </p:nvSpPr>
          <p:spPr>
            <a:xfrm>
              <a:off x="9086092" y="5131229"/>
              <a:ext cx="723275"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lang="en-US" sz="2800">
                  <a:solidFill>
                    <a:schemeClr val="lt1"/>
                  </a:solidFill>
                  <a:latin typeface="Arial"/>
                  <a:ea typeface="Arial"/>
                  <a:cs typeface="Arial"/>
                  <a:sym typeface="Arial"/>
                </a:rPr>
                <a:t>.</a:t>
              </a:r>
              <a:endParaRPr/>
            </a:p>
          </p:txBody>
        </p:sp>
        <p:sp>
          <p:nvSpPr>
            <p:cNvPr id="2158" name="Google Shape;2158;g31f684a12eb_2_1538"/>
            <p:cNvSpPr txBox="1"/>
            <p:nvPr/>
          </p:nvSpPr>
          <p:spPr>
            <a:xfrm>
              <a:off x="10092932" y="5131229"/>
              <a:ext cx="723275"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lang="en-US" sz="2800">
                  <a:solidFill>
                    <a:schemeClr val="lt1"/>
                  </a:solidFill>
                  <a:latin typeface="Arial"/>
                  <a:ea typeface="Arial"/>
                  <a:cs typeface="Arial"/>
                  <a:sym typeface="Arial"/>
                </a:rPr>
                <a:t>.</a:t>
              </a:r>
              <a:endParaRPr/>
            </a:p>
          </p:txBody>
        </p:sp>
        <p:sp>
          <p:nvSpPr>
            <p:cNvPr id="2159" name="Google Shape;2159;g31f684a12eb_2_1538"/>
            <p:cNvSpPr txBox="1"/>
            <p:nvPr/>
          </p:nvSpPr>
          <p:spPr>
            <a:xfrm>
              <a:off x="11114761" y="5131229"/>
              <a:ext cx="723275"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lang="en-US" sz="2800">
                  <a:solidFill>
                    <a:schemeClr val="lt1"/>
                  </a:solidFill>
                  <a:latin typeface="Arial"/>
                  <a:ea typeface="Arial"/>
                  <a:cs typeface="Arial"/>
                  <a:sym typeface="Arial"/>
                </a:rPr>
                <a:t>.</a:t>
              </a:r>
              <a:endParaRPr/>
            </a:p>
          </p:txBody>
        </p:sp>
        <p:pic>
          <p:nvPicPr>
            <p:cNvPr id="2160" name="Google Shape;2160;g31f684a12eb_2_1538"/>
            <p:cNvPicPr preferRelativeResize="0"/>
            <p:nvPr/>
          </p:nvPicPr>
          <p:blipFill rotWithShape="1">
            <a:blip r:embed="rId3">
              <a:alphaModFix/>
            </a:blip>
            <a:srcRect b="0" l="0" r="0" t="0"/>
            <a:stretch/>
          </p:blipFill>
          <p:spPr>
            <a:xfrm>
              <a:off x="6684019" y="1248910"/>
              <a:ext cx="731520" cy="731520"/>
            </a:xfrm>
            <a:prstGeom prst="rect">
              <a:avLst/>
            </a:prstGeom>
            <a:noFill/>
            <a:ln>
              <a:noFill/>
            </a:ln>
          </p:spPr>
        </p:pic>
        <p:pic>
          <p:nvPicPr>
            <p:cNvPr id="2161" name="Google Shape;2161;g31f684a12eb_2_1538"/>
            <p:cNvPicPr preferRelativeResize="0"/>
            <p:nvPr/>
          </p:nvPicPr>
          <p:blipFill rotWithShape="1">
            <a:blip r:embed="rId3">
              <a:alphaModFix/>
            </a:blip>
            <a:srcRect b="0" l="0" r="0" t="0"/>
            <a:stretch/>
          </p:blipFill>
          <p:spPr>
            <a:xfrm>
              <a:off x="8315515" y="1248910"/>
              <a:ext cx="731520" cy="731520"/>
            </a:xfrm>
            <a:prstGeom prst="rect">
              <a:avLst/>
            </a:prstGeom>
            <a:noFill/>
            <a:ln>
              <a:noFill/>
            </a:ln>
          </p:spPr>
        </p:pic>
        <p:sp>
          <p:nvSpPr>
            <p:cNvPr id="2162" name="Google Shape;2162;g31f684a12eb_2_1538"/>
            <p:cNvSpPr txBox="1"/>
            <p:nvPr/>
          </p:nvSpPr>
          <p:spPr>
            <a:xfrm>
              <a:off x="6760842" y="2335553"/>
              <a:ext cx="2226892"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Load balancer accepts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incoming traffic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from clients.</a:t>
              </a:r>
              <a:endParaRPr/>
            </a:p>
          </p:txBody>
        </p:sp>
        <p:sp>
          <p:nvSpPr>
            <p:cNvPr id="2163" name="Google Shape;2163;g31f684a12eb_2_1538"/>
            <p:cNvSpPr txBox="1"/>
            <p:nvPr/>
          </p:nvSpPr>
          <p:spPr>
            <a:xfrm>
              <a:off x="6843073" y="3915038"/>
              <a:ext cx="203773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Listener checks for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connection requests.</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pic>
        <p:nvPicPr>
          <p:cNvPr id="2168" name="Google Shape;2168;g31f684a12eb_2_1578"/>
          <p:cNvPicPr preferRelativeResize="0"/>
          <p:nvPr/>
        </p:nvPicPr>
        <p:blipFill rotWithShape="1">
          <a:blip r:embed="rId3">
            <a:alphaModFix/>
          </a:blip>
          <a:srcRect b="0" l="0" r="0" t="0"/>
          <a:stretch/>
        </p:blipFill>
        <p:spPr>
          <a:xfrm>
            <a:off x="487360" y="386547"/>
            <a:ext cx="10383263" cy="543322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pic>
        <p:nvPicPr>
          <p:cNvPr id="2173" name="Google Shape;2173;g31f684a12eb_2_1582"/>
          <p:cNvPicPr preferRelativeResize="0"/>
          <p:nvPr/>
        </p:nvPicPr>
        <p:blipFill rotWithShape="1">
          <a:blip r:embed="rId3">
            <a:alphaModFix/>
          </a:blip>
          <a:srcRect b="0" l="0" r="0" t="0"/>
          <a:stretch/>
        </p:blipFill>
        <p:spPr>
          <a:xfrm>
            <a:off x="649289" y="697060"/>
            <a:ext cx="10020162" cy="53608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g31f684a12eb_2_55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4" name="Google Shape;1754;g31f684a12eb_2_55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Operational Excellence pillar – deliver business value</a:t>
            </a:r>
            <a:endParaRPr/>
          </a:p>
        </p:txBody>
      </p:sp>
      <p:sp>
        <p:nvSpPr>
          <p:cNvPr id="1755" name="Google Shape;1755;g31f684a12eb_2_558"/>
          <p:cNvSpPr txBox="1"/>
          <p:nvPr>
            <p:ph idx="1" type="body"/>
          </p:nvPr>
        </p:nvSpPr>
        <p:spPr>
          <a:xfrm>
            <a:off x="2916936" y="1527048"/>
            <a:ext cx="8860536" cy="4645152"/>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1"/>
              </a:buClr>
              <a:buSzPts val="2800"/>
              <a:buChar char="•"/>
            </a:pPr>
            <a:r>
              <a:rPr lang="en-US">
                <a:solidFill>
                  <a:srgbClr val="504BAB"/>
                </a:solidFill>
              </a:rPr>
              <a:t>Focus</a:t>
            </a:r>
            <a:r>
              <a:rPr lang="en-US"/>
              <a:t> </a:t>
            </a:r>
            <a:endParaRPr/>
          </a:p>
          <a:p>
            <a:pPr indent="-230188" lvl="1" marL="457200" rtl="0" algn="l">
              <a:lnSpc>
                <a:spcPct val="100000"/>
              </a:lnSpc>
              <a:spcBef>
                <a:spcPts val="1100"/>
              </a:spcBef>
              <a:spcAft>
                <a:spcPts val="0"/>
              </a:spcAft>
              <a:buClr>
                <a:schemeClr val="dk1"/>
              </a:buClr>
              <a:buSzPts val="2400"/>
              <a:buChar char="•"/>
            </a:pPr>
            <a:r>
              <a:rPr lang="en-US"/>
              <a:t>Run and monitor systems to deliver business value, and to continually improve supporting processes and procedures. </a:t>
            </a:r>
            <a:endParaRPr/>
          </a:p>
          <a:p>
            <a:pPr indent="0" lvl="0" marL="0" rtl="0" algn="l">
              <a:lnSpc>
                <a:spcPct val="100000"/>
              </a:lnSpc>
              <a:spcBef>
                <a:spcPts val="1100"/>
              </a:spcBef>
              <a:spcAft>
                <a:spcPts val="0"/>
              </a:spcAft>
              <a:buClr>
                <a:schemeClr val="dk1"/>
              </a:buClr>
              <a:buSzPts val="2800"/>
              <a:buNone/>
            </a:pPr>
            <a:r>
              <a:t/>
            </a:r>
            <a:endParaRPr/>
          </a:p>
          <a:p>
            <a:pPr indent="-230188" lvl="0" marL="230188" rtl="0" algn="l">
              <a:lnSpc>
                <a:spcPct val="100000"/>
              </a:lnSpc>
              <a:spcBef>
                <a:spcPts val="1100"/>
              </a:spcBef>
              <a:spcAft>
                <a:spcPts val="0"/>
              </a:spcAft>
              <a:buClr>
                <a:schemeClr val="dk1"/>
              </a:buClr>
              <a:buSzPts val="2800"/>
              <a:buChar char="•"/>
            </a:pPr>
            <a:r>
              <a:rPr lang="en-US">
                <a:solidFill>
                  <a:srgbClr val="504BAB"/>
                </a:solidFill>
              </a:rPr>
              <a:t>Key topics</a:t>
            </a:r>
            <a:endParaRPr/>
          </a:p>
          <a:p>
            <a:pPr indent="-230188" lvl="1" marL="457200" rtl="0" algn="l">
              <a:lnSpc>
                <a:spcPct val="100000"/>
              </a:lnSpc>
              <a:spcBef>
                <a:spcPts val="1100"/>
              </a:spcBef>
              <a:spcAft>
                <a:spcPts val="0"/>
              </a:spcAft>
              <a:buClr>
                <a:schemeClr val="dk1"/>
              </a:buClr>
              <a:buSzPts val="2400"/>
              <a:buChar char="•"/>
            </a:pPr>
            <a:r>
              <a:rPr lang="en-US"/>
              <a:t>Automating changes</a:t>
            </a:r>
            <a:endParaRPr/>
          </a:p>
          <a:p>
            <a:pPr indent="-230188" lvl="1" marL="457200" rtl="0" algn="l">
              <a:lnSpc>
                <a:spcPct val="100000"/>
              </a:lnSpc>
              <a:spcBef>
                <a:spcPts val="1100"/>
              </a:spcBef>
              <a:spcAft>
                <a:spcPts val="0"/>
              </a:spcAft>
              <a:buClr>
                <a:schemeClr val="dk1"/>
              </a:buClr>
              <a:buSzPts val="2400"/>
              <a:buChar char="•"/>
            </a:pPr>
            <a:r>
              <a:rPr lang="en-US"/>
              <a:t>Responding to events</a:t>
            </a:r>
            <a:endParaRPr/>
          </a:p>
          <a:p>
            <a:pPr indent="-230188" lvl="1" marL="457200" rtl="0" algn="l">
              <a:lnSpc>
                <a:spcPct val="100000"/>
              </a:lnSpc>
              <a:spcBef>
                <a:spcPts val="1100"/>
              </a:spcBef>
              <a:spcAft>
                <a:spcPts val="0"/>
              </a:spcAft>
              <a:buClr>
                <a:schemeClr val="dk1"/>
              </a:buClr>
              <a:buSzPts val="2400"/>
              <a:buChar char="•"/>
            </a:pPr>
            <a:r>
              <a:rPr lang="en-US"/>
              <a:t>Defining standards to manage daily operations</a:t>
            </a:r>
            <a:endParaRPr/>
          </a:p>
        </p:txBody>
      </p:sp>
      <p:grpSp>
        <p:nvGrpSpPr>
          <p:cNvPr id="1756" name="Google Shape;1756;g31f684a12eb_2_558"/>
          <p:cNvGrpSpPr/>
          <p:nvPr/>
        </p:nvGrpSpPr>
        <p:grpSpPr>
          <a:xfrm>
            <a:off x="384260" y="1491339"/>
            <a:ext cx="2229853" cy="4539913"/>
            <a:chOff x="384260" y="1491339"/>
            <a:chExt cx="2229853" cy="4539913"/>
          </a:xfrm>
        </p:grpSpPr>
        <p:sp>
          <p:nvSpPr>
            <p:cNvPr id="1757" name="Google Shape;1757;g31f684a12eb_2_558"/>
            <p:cNvSpPr/>
            <p:nvPr/>
          </p:nvSpPr>
          <p:spPr>
            <a:xfrm>
              <a:off x="384260" y="1491339"/>
              <a:ext cx="2229853" cy="4539913"/>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Operational Excellence</a:t>
              </a:r>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pillar</a:t>
              </a:r>
              <a:endParaRPr/>
            </a:p>
          </p:txBody>
        </p:sp>
        <p:sp>
          <p:nvSpPr>
            <p:cNvPr id="1758" name="Google Shape;1758;g31f684a12eb_2_558"/>
            <p:cNvSpPr txBox="1"/>
            <p:nvPr/>
          </p:nvSpPr>
          <p:spPr>
            <a:xfrm>
              <a:off x="685328" y="4857153"/>
              <a:ext cx="162771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Deliver business value</a:t>
              </a:r>
              <a:endParaRPr/>
            </a:p>
          </p:txBody>
        </p:sp>
        <p:pic>
          <p:nvPicPr>
            <p:cNvPr id="1759" name="Google Shape;1759;g31f684a12eb_2_558"/>
            <p:cNvPicPr preferRelativeResize="0"/>
            <p:nvPr/>
          </p:nvPicPr>
          <p:blipFill rotWithShape="1">
            <a:blip r:embed="rId3">
              <a:alphaModFix/>
            </a:blip>
            <a:srcRect b="0" l="0" r="0" t="0"/>
            <a:stretch/>
          </p:blipFill>
          <p:spPr>
            <a:xfrm>
              <a:off x="767666" y="3179789"/>
              <a:ext cx="1463040" cy="146304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pic>
        <p:nvPicPr>
          <p:cNvPr id="2178" name="Google Shape;2178;g31f684a12eb_2_1586"/>
          <p:cNvPicPr preferRelativeResize="0"/>
          <p:nvPr/>
        </p:nvPicPr>
        <p:blipFill rotWithShape="1">
          <a:blip r:embed="rId3">
            <a:alphaModFix/>
          </a:blip>
          <a:srcRect b="0" l="0" r="0" t="0"/>
          <a:stretch/>
        </p:blipFill>
        <p:spPr>
          <a:xfrm>
            <a:off x="354020" y="420830"/>
            <a:ext cx="10323505" cy="580628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g31f684a12eb_2_159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4" name="Google Shape;2184;g31f684a12eb_2_1590"/>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Elastic Load Balancing use cases</a:t>
            </a:r>
            <a:endParaRPr/>
          </a:p>
        </p:txBody>
      </p:sp>
      <p:grpSp>
        <p:nvGrpSpPr>
          <p:cNvPr descr="Highly available and fault-tolerant applications." id="2185" name="Google Shape;2185;g31f684a12eb_2_1590"/>
          <p:cNvGrpSpPr/>
          <p:nvPr/>
        </p:nvGrpSpPr>
        <p:grpSpPr>
          <a:xfrm>
            <a:off x="1135637" y="1437003"/>
            <a:ext cx="2436886" cy="2452946"/>
            <a:chOff x="1131105" y="1365287"/>
            <a:chExt cx="2436886" cy="2452946"/>
          </a:xfrm>
        </p:grpSpPr>
        <p:pic>
          <p:nvPicPr>
            <p:cNvPr id="2186" name="Google Shape;2186;g31f684a12eb_2_1590"/>
            <p:cNvPicPr preferRelativeResize="0"/>
            <p:nvPr/>
          </p:nvPicPr>
          <p:blipFill rotWithShape="1">
            <a:blip r:embed="rId3">
              <a:alphaModFix/>
            </a:blip>
            <a:srcRect b="9273" l="54621" r="27072" t="10528"/>
            <a:stretch/>
          </p:blipFill>
          <p:spPr>
            <a:xfrm>
              <a:off x="1583466" y="1365287"/>
              <a:ext cx="1532159" cy="1437283"/>
            </a:xfrm>
            <a:prstGeom prst="rect">
              <a:avLst/>
            </a:prstGeom>
            <a:noFill/>
            <a:ln>
              <a:noFill/>
            </a:ln>
          </p:spPr>
        </p:pic>
        <p:sp>
          <p:nvSpPr>
            <p:cNvPr id="2187" name="Google Shape;2187;g31f684a12eb_2_1590"/>
            <p:cNvSpPr txBox="1"/>
            <p:nvPr/>
          </p:nvSpPr>
          <p:spPr>
            <a:xfrm>
              <a:off x="1131105" y="2802570"/>
              <a:ext cx="243688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Highly available and</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fault-tolerant</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applications</a:t>
              </a:r>
              <a:endParaRPr/>
            </a:p>
          </p:txBody>
        </p:sp>
      </p:grpSp>
      <p:grpSp>
        <p:nvGrpSpPr>
          <p:cNvPr descr="Containerized applications." id="2188" name="Google Shape;2188;g31f684a12eb_2_1590"/>
          <p:cNvGrpSpPr/>
          <p:nvPr/>
        </p:nvGrpSpPr>
        <p:grpSpPr>
          <a:xfrm>
            <a:off x="5441419" y="1437601"/>
            <a:ext cx="1729961" cy="2144571"/>
            <a:chOff x="4791842" y="1365885"/>
            <a:chExt cx="1729961" cy="2144571"/>
          </a:xfrm>
        </p:grpSpPr>
        <p:pic>
          <p:nvPicPr>
            <p:cNvPr id="2189" name="Google Shape;2189;g31f684a12eb_2_1590"/>
            <p:cNvPicPr preferRelativeResize="0"/>
            <p:nvPr/>
          </p:nvPicPr>
          <p:blipFill rotWithShape="1">
            <a:blip r:embed="rId3">
              <a:alphaModFix/>
            </a:blip>
            <a:srcRect b="0" l="28329" r="53989" t="7470"/>
            <a:stretch/>
          </p:blipFill>
          <p:spPr>
            <a:xfrm>
              <a:off x="4960062" y="1365885"/>
              <a:ext cx="1393513" cy="1561380"/>
            </a:xfrm>
            <a:prstGeom prst="rect">
              <a:avLst/>
            </a:prstGeom>
            <a:noFill/>
            <a:ln>
              <a:noFill/>
            </a:ln>
          </p:spPr>
        </p:pic>
        <p:sp>
          <p:nvSpPr>
            <p:cNvPr id="2190" name="Google Shape;2190;g31f684a12eb_2_1590"/>
            <p:cNvSpPr txBox="1"/>
            <p:nvPr/>
          </p:nvSpPr>
          <p:spPr>
            <a:xfrm>
              <a:off x="4791842" y="2802570"/>
              <a:ext cx="172996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Containerized</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applications</a:t>
              </a:r>
              <a:endParaRPr/>
            </a:p>
          </p:txBody>
        </p:sp>
      </p:grpSp>
      <p:grpSp>
        <p:nvGrpSpPr>
          <p:cNvPr descr="Elasticity and scalability." id="2191" name="Google Shape;2191;g31f684a12eb_2_1590"/>
          <p:cNvGrpSpPr/>
          <p:nvPr/>
        </p:nvGrpSpPr>
        <p:grpSpPr>
          <a:xfrm>
            <a:off x="9031453" y="1785311"/>
            <a:ext cx="1762021" cy="1796861"/>
            <a:chOff x="9026921" y="1713595"/>
            <a:chExt cx="1762021" cy="1796861"/>
          </a:xfrm>
        </p:grpSpPr>
        <p:pic>
          <p:nvPicPr>
            <p:cNvPr id="2192" name="Google Shape;2192;g31f684a12eb_2_1590"/>
            <p:cNvPicPr preferRelativeResize="0"/>
            <p:nvPr/>
          </p:nvPicPr>
          <p:blipFill rotWithShape="1">
            <a:blip r:embed="rId3">
              <a:alphaModFix/>
            </a:blip>
            <a:srcRect b="0" l="80784" r="0" t="18720"/>
            <a:stretch/>
          </p:blipFill>
          <p:spPr>
            <a:xfrm>
              <a:off x="9207330" y="1713595"/>
              <a:ext cx="1401204" cy="1269090"/>
            </a:xfrm>
            <a:prstGeom prst="rect">
              <a:avLst/>
            </a:prstGeom>
            <a:noFill/>
            <a:ln>
              <a:noFill/>
            </a:ln>
          </p:spPr>
        </p:pic>
        <p:sp>
          <p:nvSpPr>
            <p:cNvPr id="2193" name="Google Shape;2193;g31f684a12eb_2_1590"/>
            <p:cNvSpPr txBox="1"/>
            <p:nvPr/>
          </p:nvSpPr>
          <p:spPr>
            <a:xfrm>
              <a:off x="9026921" y="2802570"/>
              <a:ext cx="176202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Elasticity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and scalability</a:t>
              </a:r>
              <a:endParaRPr/>
            </a:p>
          </p:txBody>
        </p:sp>
      </p:grpSp>
      <p:grpSp>
        <p:nvGrpSpPr>
          <p:cNvPr descr="Virtual private cloud (VPC)." id="2194" name="Google Shape;2194;g31f684a12eb_2_1590"/>
          <p:cNvGrpSpPr/>
          <p:nvPr/>
        </p:nvGrpSpPr>
        <p:grpSpPr>
          <a:xfrm>
            <a:off x="1475189" y="4425508"/>
            <a:ext cx="1757211" cy="1745972"/>
            <a:chOff x="1475189" y="4425508"/>
            <a:chExt cx="1757211" cy="1745972"/>
          </a:xfrm>
        </p:grpSpPr>
        <p:pic>
          <p:nvPicPr>
            <p:cNvPr id="2195" name="Google Shape;2195;g31f684a12eb_2_1590"/>
            <p:cNvPicPr preferRelativeResize="0"/>
            <p:nvPr/>
          </p:nvPicPr>
          <p:blipFill rotWithShape="1">
            <a:blip r:embed="rId4">
              <a:alphaModFix/>
            </a:blip>
            <a:srcRect b="0" l="0" r="0" t="0"/>
            <a:stretch/>
          </p:blipFill>
          <p:spPr>
            <a:xfrm>
              <a:off x="1896590" y="4425508"/>
              <a:ext cx="914400" cy="914400"/>
            </a:xfrm>
            <a:prstGeom prst="rect">
              <a:avLst/>
            </a:prstGeom>
            <a:noFill/>
            <a:ln>
              <a:noFill/>
            </a:ln>
          </p:spPr>
        </p:pic>
        <p:sp>
          <p:nvSpPr>
            <p:cNvPr id="2196" name="Google Shape;2196;g31f684a12eb_2_1590"/>
            <p:cNvSpPr txBox="1"/>
            <p:nvPr/>
          </p:nvSpPr>
          <p:spPr>
            <a:xfrm>
              <a:off x="1475189" y="5463594"/>
              <a:ext cx="175721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Virtual private</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cloud (VPC)</a:t>
              </a:r>
              <a:endParaRPr/>
            </a:p>
          </p:txBody>
        </p:sp>
      </p:grpSp>
      <p:grpSp>
        <p:nvGrpSpPr>
          <p:cNvPr descr="Hybrid environments." id="2197" name="Google Shape;2197;g31f684a12eb_2_1590"/>
          <p:cNvGrpSpPr/>
          <p:nvPr/>
        </p:nvGrpSpPr>
        <p:grpSpPr>
          <a:xfrm>
            <a:off x="4717118" y="3891610"/>
            <a:ext cx="2537874" cy="1972094"/>
            <a:chOff x="4199444" y="3819894"/>
            <a:chExt cx="2537874" cy="1972094"/>
          </a:xfrm>
        </p:grpSpPr>
        <p:pic>
          <p:nvPicPr>
            <p:cNvPr id="2198" name="Google Shape;2198;g31f684a12eb_2_1590"/>
            <p:cNvPicPr preferRelativeResize="0"/>
            <p:nvPr/>
          </p:nvPicPr>
          <p:blipFill rotWithShape="1">
            <a:blip r:embed="rId5">
              <a:alphaModFix/>
            </a:blip>
            <a:srcRect b="0" l="25656" r="25555" t="0"/>
            <a:stretch/>
          </p:blipFill>
          <p:spPr>
            <a:xfrm>
              <a:off x="4273453" y="3819894"/>
              <a:ext cx="2389850" cy="1561381"/>
            </a:xfrm>
            <a:prstGeom prst="rect">
              <a:avLst/>
            </a:prstGeom>
            <a:noFill/>
            <a:ln>
              <a:noFill/>
            </a:ln>
          </p:spPr>
        </p:pic>
        <p:sp>
          <p:nvSpPr>
            <p:cNvPr id="2199" name="Google Shape;2199;g31f684a12eb_2_1590"/>
            <p:cNvSpPr txBox="1"/>
            <p:nvPr/>
          </p:nvSpPr>
          <p:spPr>
            <a:xfrm>
              <a:off x="4199444" y="5391878"/>
              <a:ext cx="25378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Hybrid environments</a:t>
              </a:r>
              <a:endParaRPr/>
            </a:p>
          </p:txBody>
        </p:sp>
      </p:grpSp>
      <p:grpSp>
        <p:nvGrpSpPr>
          <p:cNvPr descr="Invoke Lambda functions over HTTP(S)." id="2200" name="Google Shape;2200;g31f684a12eb_2_1590"/>
          <p:cNvGrpSpPr/>
          <p:nvPr/>
        </p:nvGrpSpPr>
        <p:grpSpPr>
          <a:xfrm>
            <a:off x="8536928" y="4484045"/>
            <a:ext cx="2751074" cy="1700142"/>
            <a:chOff x="7831794" y="4399622"/>
            <a:chExt cx="2751074" cy="1700142"/>
          </a:xfrm>
        </p:grpSpPr>
        <p:sp>
          <p:nvSpPr>
            <p:cNvPr id="2201" name="Google Shape;2201;g31f684a12eb_2_1590"/>
            <p:cNvSpPr txBox="1"/>
            <p:nvPr/>
          </p:nvSpPr>
          <p:spPr>
            <a:xfrm>
              <a:off x="7831794" y="5391878"/>
              <a:ext cx="27510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Invoke Lambda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functions over HTTP(S)</a:t>
              </a:r>
              <a:endParaRPr/>
            </a:p>
          </p:txBody>
        </p:sp>
        <p:pic>
          <p:nvPicPr>
            <p:cNvPr id="2202" name="Google Shape;2202;g31f684a12eb_2_1590"/>
            <p:cNvPicPr preferRelativeResize="0"/>
            <p:nvPr/>
          </p:nvPicPr>
          <p:blipFill rotWithShape="1">
            <a:blip r:embed="rId6">
              <a:alphaModFix/>
            </a:blip>
            <a:srcRect b="0" l="0" r="0" t="0"/>
            <a:stretch/>
          </p:blipFill>
          <p:spPr>
            <a:xfrm>
              <a:off x="8803585" y="4399622"/>
              <a:ext cx="843718" cy="843718"/>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g31f684a12eb_2_161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8" name="Google Shape;2208;g31f684a12eb_2_161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Activity: Elastic Load Balancing</a:t>
            </a:r>
            <a:endParaRPr/>
          </a:p>
        </p:txBody>
      </p:sp>
      <p:sp>
        <p:nvSpPr>
          <p:cNvPr descr="You must support traffic to a containerized application.&#10;" id="2209" name="Google Shape;2209;g31f684a12eb_2_1613"/>
          <p:cNvSpPr/>
          <p:nvPr/>
        </p:nvSpPr>
        <p:spPr>
          <a:xfrm>
            <a:off x="896182" y="1564729"/>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must support traffic to a containerized application.</a:t>
            </a:r>
            <a:endParaRPr/>
          </a:p>
        </p:txBody>
      </p:sp>
      <p:sp>
        <p:nvSpPr>
          <p:cNvPr descr="You have extremely spiky and unpredictable TCP traffic." id="2210" name="Google Shape;2210;g31f684a12eb_2_1613"/>
          <p:cNvSpPr/>
          <p:nvPr/>
        </p:nvSpPr>
        <p:spPr>
          <a:xfrm>
            <a:off x="896182" y="2330978"/>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have extremely spiky and unpredictable TCP traffic.</a:t>
            </a:r>
            <a:endParaRPr/>
          </a:p>
        </p:txBody>
      </p:sp>
      <p:sp>
        <p:nvSpPr>
          <p:cNvPr descr="You need simple load balancing with multiple protocols." id="2211" name="Google Shape;2211;g31f684a12eb_2_1613"/>
          <p:cNvSpPr/>
          <p:nvPr/>
        </p:nvSpPr>
        <p:spPr>
          <a:xfrm>
            <a:off x="896182" y="3097227"/>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need simple load balancing with multiple protocols.</a:t>
            </a:r>
            <a:endParaRPr/>
          </a:p>
        </p:txBody>
      </p:sp>
      <p:sp>
        <p:nvSpPr>
          <p:cNvPr descr="You need to support a static or Elastic IP address, or an IP target outside a VPC." id="2212" name="Google Shape;2212;g31f684a12eb_2_1613"/>
          <p:cNvSpPr/>
          <p:nvPr/>
        </p:nvSpPr>
        <p:spPr>
          <a:xfrm>
            <a:off x="896182" y="3863476"/>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need to support a static or Elastic IP address, or an IP target outside a VPC.</a:t>
            </a:r>
            <a:endParaRPr/>
          </a:p>
        </p:txBody>
      </p:sp>
      <p:sp>
        <p:nvSpPr>
          <p:cNvPr descr="You need a load balancer that can handle millions of requests per second while maintaining low latencies." id="2213" name="Google Shape;2213;g31f684a12eb_2_1613"/>
          <p:cNvSpPr/>
          <p:nvPr/>
        </p:nvSpPr>
        <p:spPr>
          <a:xfrm>
            <a:off x="896182" y="4629725"/>
            <a:ext cx="5096385" cy="914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need a load balancer that can handle millions of requests per second while maintaining low latencies.</a:t>
            </a:r>
            <a:endParaRPr/>
          </a:p>
        </p:txBody>
      </p:sp>
      <p:sp>
        <p:nvSpPr>
          <p:cNvPr descr="You must support HTTPS requests." id="2214" name="Google Shape;2214;g31f684a12eb_2_1613"/>
          <p:cNvSpPr/>
          <p:nvPr/>
        </p:nvSpPr>
        <p:spPr>
          <a:xfrm>
            <a:off x="896182" y="5670296"/>
            <a:ext cx="5096385" cy="36576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must support HTTPS requests.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g31f684a12eb_2_162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0" name="Google Shape;2220;g31f684a12eb_2_162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Activity: Elastic Load Balancing Answers</a:t>
            </a:r>
            <a:endParaRPr/>
          </a:p>
        </p:txBody>
      </p:sp>
      <p:sp>
        <p:nvSpPr>
          <p:cNvPr descr="You must support traffic to a containerized application.&#10;" id="2221" name="Google Shape;2221;g31f684a12eb_2_1624"/>
          <p:cNvSpPr/>
          <p:nvPr/>
        </p:nvSpPr>
        <p:spPr>
          <a:xfrm>
            <a:off x="896182" y="1564729"/>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must support traffic to a containerized application.</a:t>
            </a:r>
            <a:endParaRPr/>
          </a:p>
        </p:txBody>
      </p:sp>
      <p:sp>
        <p:nvSpPr>
          <p:cNvPr descr="Application Load Balancer." id="2222" name="Google Shape;2222;g31f684a12eb_2_1624"/>
          <p:cNvSpPr/>
          <p:nvPr/>
        </p:nvSpPr>
        <p:spPr>
          <a:xfrm>
            <a:off x="6192555" y="1564729"/>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Application Load Balancer</a:t>
            </a:r>
            <a:endParaRPr/>
          </a:p>
        </p:txBody>
      </p:sp>
      <p:sp>
        <p:nvSpPr>
          <p:cNvPr descr="You have extremely spiky and unpredictable TCP traffic." id="2223" name="Google Shape;2223;g31f684a12eb_2_1624"/>
          <p:cNvSpPr/>
          <p:nvPr/>
        </p:nvSpPr>
        <p:spPr>
          <a:xfrm>
            <a:off x="896182" y="2330978"/>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have extremely spiky and unpredictable TCP traffic.</a:t>
            </a:r>
            <a:endParaRPr/>
          </a:p>
        </p:txBody>
      </p:sp>
      <p:sp>
        <p:nvSpPr>
          <p:cNvPr descr="Network Load Balancer." id="2224" name="Google Shape;2224;g31f684a12eb_2_1624"/>
          <p:cNvSpPr/>
          <p:nvPr/>
        </p:nvSpPr>
        <p:spPr>
          <a:xfrm>
            <a:off x="6192555" y="2330978"/>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Network Load Balancer</a:t>
            </a:r>
            <a:endParaRPr/>
          </a:p>
        </p:txBody>
      </p:sp>
      <p:sp>
        <p:nvSpPr>
          <p:cNvPr descr="You need simple load balancing with multiple protocols." id="2225" name="Google Shape;2225;g31f684a12eb_2_1624"/>
          <p:cNvSpPr/>
          <p:nvPr/>
        </p:nvSpPr>
        <p:spPr>
          <a:xfrm>
            <a:off x="896182" y="3097227"/>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need simple load balancing with multiple protocols.</a:t>
            </a:r>
            <a:endParaRPr/>
          </a:p>
        </p:txBody>
      </p:sp>
      <p:sp>
        <p:nvSpPr>
          <p:cNvPr descr="Classic Load Balancer." id="2226" name="Google Shape;2226;g31f684a12eb_2_1624"/>
          <p:cNvSpPr/>
          <p:nvPr/>
        </p:nvSpPr>
        <p:spPr>
          <a:xfrm>
            <a:off x="6192555" y="3097227"/>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Classic Load Balancer</a:t>
            </a:r>
            <a:endParaRPr/>
          </a:p>
        </p:txBody>
      </p:sp>
      <p:sp>
        <p:nvSpPr>
          <p:cNvPr descr="You need to support a static or Elastic IP address, or an IP target outside a VPC." id="2227" name="Google Shape;2227;g31f684a12eb_2_1624"/>
          <p:cNvSpPr/>
          <p:nvPr/>
        </p:nvSpPr>
        <p:spPr>
          <a:xfrm>
            <a:off x="896182" y="3863476"/>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need to support a static or Elastic IP address, or an IP target outside a VPC.</a:t>
            </a:r>
            <a:endParaRPr/>
          </a:p>
        </p:txBody>
      </p:sp>
      <p:sp>
        <p:nvSpPr>
          <p:cNvPr descr="Network Load Balancer." id="2228" name="Google Shape;2228;g31f684a12eb_2_1624"/>
          <p:cNvSpPr/>
          <p:nvPr/>
        </p:nvSpPr>
        <p:spPr>
          <a:xfrm>
            <a:off x="6192555" y="3863476"/>
            <a:ext cx="5096385"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Network Load Balancer</a:t>
            </a:r>
            <a:endParaRPr/>
          </a:p>
        </p:txBody>
      </p:sp>
      <p:sp>
        <p:nvSpPr>
          <p:cNvPr descr="You need a load balancer that can handle millions of requests per second while maintaining low latencies." id="2229" name="Google Shape;2229;g31f684a12eb_2_1624"/>
          <p:cNvSpPr/>
          <p:nvPr/>
        </p:nvSpPr>
        <p:spPr>
          <a:xfrm>
            <a:off x="896182" y="4629725"/>
            <a:ext cx="5096385" cy="914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need a load balancer that can handle millions of requests per second while maintaining low latencies.</a:t>
            </a:r>
            <a:endParaRPr/>
          </a:p>
        </p:txBody>
      </p:sp>
      <p:sp>
        <p:nvSpPr>
          <p:cNvPr descr="Network Load Balancer" id="2230" name="Google Shape;2230;g31f684a12eb_2_1624"/>
          <p:cNvSpPr/>
          <p:nvPr/>
        </p:nvSpPr>
        <p:spPr>
          <a:xfrm>
            <a:off x="6192555" y="4629725"/>
            <a:ext cx="5096385" cy="91440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Network Load Balancer</a:t>
            </a:r>
            <a:endParaRPr/>
          </a:p>
        </p:txBody>
      </p:sp>
      <p:sp>
        <p:nvSpPr>
          <p:cNvPr descr="You must support HTTPS requests." id="2231" name="Google Shape;2231;g31f684a12eb_2_1624"/>
          <p:cNvSpPr/>
          <p:nvPr/>
        </p:nvSpPr>
        <p:spPr>
          <a:xfrm>
            <a:off x="896182" y="5670296"/>
            <a:ext cx="5096385" cy="36576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must support HTTPS requests.</a:t>
            </a:r>
            <a:endParaRPr/>
          </a:p>
        </p:txBody>
      </p:sp>
      <p:sp>
        <p:nvSpPr>
          <p:cNvPr descr="Application Load Balancer" id="2232" name="Google Shape;2232;g31f684a12eb_2_1624"/>
          <p:cNvSpPr/>
          <p:nvPr/>
        </p:nvSpPr>
        <p:spPr>
          <a:xfrm>
            <a:off x="6192555" y="5670296"/>
            <a:ext cx="5096385" cy="36576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Application Load Balancer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g31f684a12eb_2_164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8" name="Google Shape;2238;g31f684a12eb_2_164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Load balancer monitoring</a:t>
            </a:r>
            <a:endParaRPr/>
          </a:p>
        </p:txBody>
      </p:sp>
      <p:sp>
        <p:nvSpPr>
          <p:cNvPr id="2239" name="Google Shape;2239;g31f684a12eb_2_1641"/>
          <p:cNvSpPr txBox="1"/>
          <p:nvPr>
            <p:ph idx="1" type="body"/>
          </p:nvPr>
        </p:nvSpPr>
        <p:spPr>
          <a:xfrm>
            <a:off x="5934456" y="1527048"/>
            <a:ext cx="5815584" cy="482803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504BAB"/>
              </a:buClr>
              <a:buSzPts val="2800"/>
              <a:buChar char="•"/>
            </a:pPr>
            <a:r>
              <a:rPr b="1" lang="en-US">
                <a:solidFill>
                  <a:srgbClr val="504BAB"/>
                </a:solidFill>
              </a:rPr>
              <a:t>Amazon CloudWatch metrics</a:t>
            </a:r>
            <a:r>
              <a:rPr lang="en-US">
                <a:solidFill>
                  <a:srgbClr val="504BAB"/>
                </a:solidFill>
              </a:rPr>
              <a:t> </a:t>
            </a:r>
            <a:r>
              <a:rPr lang="en-US"/>
              <a:t>– Used to verify that the system is performing as expected and creates an alarm to initiate an action if a metric goes outside an acceptable range.</a:t>
            </a:r>
            <a:endParaRPr/>
          </a:p>
          <a:p>
            <a:pPr indent="-228600" lvl="0" marL="228600" rtl="0" algn="l">
              <a:lnSpc>
                <a:spcPct val="90000"/>
              </a:lnSpc>
              <a:spcBef>
                <a:spcPts val="1000"/>
              </a:spcBef>
              <a:spcAft>
                <a:spcPts val="0"/>
              </a:spcAft>
              <a:buClr>
                <a:srgbClr val="504BAB"/>
              </a:buClr>
              <a:buSzPts val="2800"/>
              <a:buChar char="•"/>
            </a:pPr>
            <a:r>
              <a:rPr b="1" lang="en-US">
                <a:solidFill>
                  <a:srgbClr val="504BAB"/>
                </a:solidFill>
              </a:rPr>
              <a:t>Access logs</a:t>
            </a:r>
            <a:r>
              <a:rPr lang="en-US">
                <a:solidFill>
                  <a:srgbClr val="504BAB"/>
                </a:solidFill>
              </a:rPr>
              <a:t> </a:t>
            </a:r>
            <a:r>
              <a:rPr lang="en-US"/>
              <a:t>– Capture detailed information about requests sent to your load balancer.</a:t>
            </a:r>
            <a:endParaRPr/>
          </a:p>
          <a:p>
            <a:pPr indent="-228600" lvl="0" marL="228600" rtl="0" algn="l">
              <a:lnSpc>
                <a:spcPct val="90000"/>
              </a:lnSpc>
              <a:spcBef>
                <a:spcPts val="1000"/>
              </a:spcBef>
              <a:spcAft>
                <a:spcPts val="0"/>
              </a:spcAft>
              <a:buClr>
                <a:srgbClr val="504BAB"/>
              </a:buClr>
              <a:buSzPts val="2800"/>
              <a:buChar char="•"/>
            </a:pPr>
            <a:r>
              <a:rPr b="1" lang="en-US">
                <a:solidFill>
                  <a:srgbClr val="504BAB"/>
                </a:solidFill>
              </a:rPr>
              <a:t>AWS CloudTrail logs</a:t>
            </a:r>
            <a:r>
              <a:rPr lang="en-US">
                <a:solidFill>
                  <a:srgbClr val="504BAB"/>
                </a:solidFill>
              </a:rPr>
              <a:t> </a:t>
            </a:r>
            <a:r>
              <a:rPr lang="en-US"/>
              <a:t>– Capture the who, what, when, and where of API interactions in AWS services. </a:t>
            </a:r>
            <a:endParaRPr/>
          </a:p>
        </p:txBody>
      </p:sp>
      <p:pic>
        <p:nvPicPr>
          <p:cNvPr id="2240" name="Google Shape;2240;g31f684a12eb_2_1641"/>
          <p:cNvPicPr preferRelativeResize="0"/>
          <p:nvPr/>
        </p:nvPicPr>
        <p:blipFill rotWithShape="1">
          <a:blip r:embed="rId3">
            <a:alphaModFix/>
          </a:blip>
          <a:srcRect b="0" l="0" r="0" t="0"/>
          <a:stretch/>
        </p:blipFill>
        <p:spPr>
          <a:xfrm>
            <a:off x="699348" y="1720771"/>
            <a:ext cx="4203700" cy="4025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g31f684a12eb_2_164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46" name="Google Shape;2246;g31f684a12eb_2_164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Monitoring AWS resources</a:t>
            </a:r>
            <a:endParaRPr/>
          </a:p>
        </p:txBody>
      </p:sp>
      <p:sp>
        <p:nvSpPr>
          <p:cNvPr id="2247" name="Google Shape;2247;g31f684a12eb_2_1648"/>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latin typeface="Calibri"/>
                <a:ea typeface="Calibri"/>
                <a:cs typeface="Calibri"/>
                <a:sym typeface="Calibri"/>
              </a:rPr>
              <a:t>To use AWS efficiently, you need insight into your AWS resources:</a:t>
            </a:r>
            <a:br>
              <a:rPr lang="en-US">
                <a:latin typeface="Calibri"/>
                <a:ea typeface="Calibri"/>
                <a:cs typeface="Calibri"/>
                <a:sym typeface="Calibri"/>
              </a:rPr>
            </a:b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How do you know when you should </a:t>
            </a:r>
            <a:r>
              <a:rPr b="1" lang="en-US">
                <a:solidFill>
                  <a:srgbClr val="504BAB"/>
                </a:solidFill>
                <a:latin typeface="Calibri"/>
                <a:ea typeface="Calibri"/>
                <a:cs typeface="Calibri"/>
                <a:sym typeface="Calibri"/>
              </a:rPr>
              <a:t>launch more Amazon EC2 instances</a:t>
            </a:r>
            <a:r>
              <a:rPr lang="en-US">
                <a:latin typeface="Calibri"/>
                <a:ea typeface="Calibri"/>
                <a:cs typeface="Calibri"/>
                <a:sym typeface="Calibri"/>
              </a:rPr>
              <a:t>? </a:t>
            </a:r>
            <a:br>
              <a:rPr lang="en-US">
                <a:latin typeface="Calibri"/>
                <a:ea typeface="Calibri"/>
                <a:cs typeface="Calibri"/>
                <a:sym typeface="Calibri"/>
              </a:rPr>
            </a:b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Is your </a:t>
            </a:r>
            <a:r>
              <a:rPr b="1" lang="en-US">
                <a:solidFill>
                  <a:srgbClr val="504BAB"/>
                </a:solidFill>
                <a:latin typeface="Calibri"/>
                <a:ea typeface="Calibri"/>
                <a:cs typeface="Calibri"/>
                <a:sym typeface="Calibri"/>
              </a:rPr>
              <a:t>application's performance or availability</a:t>
            </a:r>
            <a:r>
              <a:rPr lang="en-US">
                <a:solidFill>
                  <a:srgbClr val="504BAB"/>
                </a:solidFill>
                <a:latin typeface="Calibri"/>
                <a:ea typeface="Calibri"/>
                <a:cs typeface="Calibri"/>
                <a:sym typeface="Calibri"/>
              </a:rPr>
              <a:t> </a:t>
            </a:r>
            <a:r>
              <a:rPr lang="en-US">
                <a:latin typeface="Calibri"/>
                <a:ea typeface="Calibri"/>
                <a:cs typeface="Calibri"/>
                <a:sym typeface="Calibri"/>
              </a:rPr>
              <a:t>being affected by a lack of sufficient capacity?</a:t>
            </a:r>
            <a:br>
              <a:rPr lang="en-US">
                <a:latin typeface="Calibri"/>
                <a:ea typeface="Calibri"/>
                <a:cs typeface="Calibri"/>
                <a:sym typeface="Calibri"/>
              </a:rPr>
            </a:br>
            <a:endParaRPr>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How much of your infrastructure is actually </a:t>
            </a:r>
            <a:r>
              <a:rPr b="1" lang="en-US">
                <a:solidFill>
                  <a:srgbClr val="504BAB"/>
                </a:solidFill>
                <a:latin typeface="Calibri"/>
                <a:ea typeface="Calibri"/>
                <a:cs typeface="Calibri"/>
                <a:sym typeface="Calibri"/>
              </a:rPr>
              <a:t>being used</a:t>
            </a:r>
            <a:r>
              <a:rPr lang="en-US">
                <a:latin typeface="Calibri"/>
                <a:ea typeface="Calibri"/>
                <a:cs typeface="Calibri"/>
                <a:sym typeface="Calibri"/>
              </a:rPr>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g31f684a12eb_2_165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3" name="Google Shape;2253;g31f684a12eb_2_165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Amazon CloudWatch</a:t>
            </a:r>
            <a:endParaRPr/>
          </a:p>
        </p:txBody>
      </p:sp>
      <p:sp>
        <p:nvSpPr>
          <p:cNvPr id="2254" name="Google Shape;2254;g31f684a12eb_2_1654"/>
          <p:cNvSpPr txBox="1"/>
          <p:nvPr>
            <p:ph idx="1" type="body"/>
          </p:nvPr>
        </p:nvSpPr>
        <p:spPr>
          <a:xfrm>
            <a:off x="6912864" y="1287395"/>
            <a:ext cx="4956048" cy="527107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sz="2600"/>
              <a:t>Monitors</a:t>
            </a:r>
            <a:r>
              <a:rPr lang="en-US" sz="2400"/>
              <a:t> – </a:t>
            </a:r>
            <a:endParaRPr/>
          </a:p>
          <a:p>
            <a:pPr indent="-228631" lvl="1" marL="685800" rtl="0" algn="l">
              <a:lnSpc>
                <a:spcPct val="90000"/>
              </a:lnSpc>
              <a:spcBef>
                <a:spcPts val="500"/>
              </a:spcBef>
              <a:spcAft>
                <a:spcPts val="0"/>
              </a:spcAft>
              <a:buClr>
                <a:srgbClr val="000000"/>
              </a:buClr>
              <a:buSzPct val="100000"/>
              <a:buChar char="•"/>
            </a:pPr>
            <a:r>
              <a:rPr lang="en-US" sz="2300">
                <a:solidFill>
                  <a:srgbClr val="000000"/>
                </a:solidFill>
              </a:rPr>
              <a:t>AWS resources</a:t>
            </a:r>
            <a:r>
              <a:rPr lang="en-US" sz="2300"/>
              <a:t> </a:t>
            </a:r>
            <a:endParaRPr/>
          </a:p>
          <a:p>
            <a:pPr indent="-228631" lvl="1" marL="685800" rtl="0" algn="l">
              <a:lnSpc>
                <a:spcPct val="90000"/>
              </a:lnSpc>
              <a:spcBef>
                <a:spcPts val="500"/>
              </a:spcBef>
              <a:spcAft>
                <a:spcPts val="0"/>
              </a:spcAft>
              <a:buClr>
                <a:srgbClr val="000000"/>
              </a:buClr>
              <a:buSzPct val="100000"/>
              <a:buChar char="•"/>
            </a:pPr>
            <a:r>
              <a:rPr lang="en-US" sz="2300">
                <a:solidFill>
                  <a:srgbClr val="000000"/>
                </a:solidFill>
              </a:rPr>
              <a:t>Applications</a:t>
            </a:r>
            <a:r>
              <a:rPr lang="en-US" sz="2300"/>
              <a:t> that run on AWS</a:t>
            </a:r>
            <a:endParaRPr/>
          </a:p>
          <a:p>
            <a:pPr indent="-228600" lvl="0" marL="228600" rtl="0" algn="l">
              <a:lnSpc>
                <a:spcPct val="90000"/>
              </a:lnSpc>
              <a:spcBef>
                <a:spcPts val="1000"/>
              </a:spcBef>
              <a:spcAft>
                <a:spcPts val="0"/>
              </a:spcAft>
              <a:buClr>
                <a:schemeClr val="dk1"/>
              </a:buClr>
              <a:buSzPct val="100000"/>
              <a:buChar char="•"/>
            </a:pPr>
            <a:r>
              <a:rPr lang="en-US" sz="2600"/>
              <a:t>Collects and tracks</a:t>
            </a:r>
            <a:r>
              <a:rPr lang="en-US" sz="2400"/>
              <a:t> – </a:t>
            </a:r>
            <a:endParaRPr sz="2600"/>
          </a:p>
          <a:p>
            <a:pPr indent="-228631" lvl="1" marL="685800" rtl="0" algn="l">
              <a:lnSpc>
                <a:spcPct val="90000"/>
              </a:lnSpc>
              <a:spcBef>
                <a:spcPts val="500"/>
              </a:spcBef>
              <a:spcAft>
                <a:spcPts val="0"/>
              </a:spcAft>
              <a:buClr>
                <a:srgbClr val="000000"/>
              </a:buClr>
              <a:buSzPct val="100000"/>
              <a:buChar char="•"/>
            </a:pPr>
            <a:r>
              <a:rPr lang="en-US" sz="2300">
                <a:solidFill>
                  <a:srgbClr val="000000"/>
                </a:solidFill>
              </a:rPr>
              <a:t>Standard metrics</a:t>
            </a:r>
            <a:endParaRPr sz="2300">
              <a:solidFill>
                <a:srgbClr val="000000"/>
              </a:solidFill>
              <a:latin typeface="Arial"/>
              <a:ea typeface="Arial"/>
              <a:cs typeface="Arial"/>
              <a:sym typeface="Arial"/>
            </a:endParaRPr>
          </a:p>
          <a:p>
            <a:pPr indent="-228631" lvl="1" marL="685800" rtl="0" algn="l">
              <a:lnSpc>
                <a:spcPct val="90000"/>
              </a:lnSpc>
              <a:spcBef>
                <a:spcPts val="500"/>
              </a:spcBef>
              <a:spcAft>
                <a:spcPts val="0"/>
              </a:spcAft>
              <a:buClr>
                <a:srgbClr val="000000"/>
              </a:buClr>
              <a:buSzPct val="100000"/>
              <a:buChar char="•"/>
            </a:pPr>
            <a:r>
              <a:rPr lang="en-US" sz="2300">
                <a:solidFill>
                  <a:srgbClr val="000000"/>
                </a:solidFill>
              </a:rPr>
              <a:t>Custom metrics</a:t>
            </a:r>
            <a:endParaRPr sz="2300">
              <a:solidFill>
                <a:srgbClr val="000000"/>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ct val="100000"/>
              <a:buChar char="•"/>
            </a:pPr>
            <a:r>
              <a:rPr lang="en-US" sz="2600"/>
              <a:t>Alarms</a:t>
            </a:r>
            <a:r>
              <a:rPr lang="en-US" sz="2400"/>
              <a:t> – </a:t>
            </a:r>
            <a:r>
              <a:rPr lang="en-US" sz="2600"/>
              <a:t> </a:t>
            </a:r>
            <a:endParaRPr/>
          </a:p>
          <a:p>
            <a:pPr indent="-228631" lvl="1" marL="685800" rtl="0" algn="l">
              <a:lnSpc>
                <a:spcPct val="90000"/>
              </a:lnSpc>
              <a:spcBef>
                <a:spcPts val="500"/>
              </a:spcBef>
              <a:spcAft>
                <a:spcPts val="0"/>
              </a:spcAft>
              <a:buClr>
                <a:srgbClr val="000000"/>
              </a:buClr>
              <a:buSzPct val="100000"/>
              <a:buChar char="•"/>
            </a:pPr>
            <a:r>
              <a:rPr lang="en-US" sz="2300">
                <a:solidFill>
                  <a:srgbClr val="000000"/>
                </a:solidFill>
              </a:rPr>
              <a:t>Send notifications</a:t>
            </a:r>
            <a:r>
              <a:rPr lang="en-US" sz="2300"/>
              <a:t> to an Amazon SNS topic</a:t>
            </a:r>
            <a:endParaRPr/>
          </a:p>
          <a:p>
            <a:pPr indent="-228631" lvl="1" marL="685800" rtl="0" algn="l">
              <a:lnSpc>
                <a:spcPct val="90000"/>
              </a:lnSpc>
              <a:spcBef>
                <a:spcPts val="500"/>
              </a:spcBef>
              <a:spcAft>
                <a:spcPts val="0"/>
              </a:spcAft>
              <a:buClr>
                <a:schemeClr val="dk1"/>
              </a:buClr>
              <a:buSzPct val="100000"/>
              <a:buChar char="•"/>
            </a:pPr>
            <a:r>
              <a:rPr lang="en-US" sz="2300"/>
              <a:t>Perform Amazon EC2 Auto Scaling or Amazon EC2 actions</a:t>
            </a:r>
            <a:endParaRPr/>
          </a:p>
          <a:p>
            <a:pPr indent="-228600" lvl="0" marL="228600" rtl="0" algn="l">
              <a:lnSpc>
                <a:spcPct val="90000"/>
              </a:lnSpc>
              <a:spcBef>
                <a:spcPts val="1000"/>
              </a:spcBef>
              <a:spcAft>
                <a:spcPts val="0"/>
              </a:spcAft>
              <a:buClr>
                <a:schemeClr val="dk1"/>
              </a:buClr>
              <a:buSzPct val="100000"/>
              <a:buChar char="•"/>
            </a:pPr>
            <a:r>
              <a:rPr lang="en-US" sz="2600"/>
              <a:t>Events</a:t>
            </a:r>
            <a:r>
              <a:rPr lang="en-US" sz="2400"/>
              <a:t> – </a:t>
            </a:r>
            <a:endParaRPr sz="2600"/>
          </a:p>
          <a:p>
            <a:pPr indent="-228631" lvl="1" marL="685800" rtl="0" algn="l">
              <a:lnSpc>
                <a:spcPct val="90000"/>
              </a:lnSpc>
              <a:spcBef>
                <a:spcPts val="500"/>
              </a:spcBef>
              <a:spcAft>
                <a:spcPts val="0"/>
              </a:spcAft>
              <a:buClr>
                <a:srgbClr val="000000"/>
              </a:buClr>
              <a:buSzPct val="100000"/>
              <a:buChar char="•"/>
            </a:pPr>
            <a:r>
              <a:rPr lang="en-US" sz="2300">
                <a:solidFill>
                  <a:srgbClr val="000000"/>
                </a:solidFill>
              </a:rPr>
              <a:t>Define rules to match changes in AWS environment and route these events to one or more target functions or streams for processing</a:t>
            </a:r>
            <a:endParaRPr sz="2300">
              <a:solidFill>
                <a:srgbClr val="000000"/>
              </a:solidFill>
              <a:latin typeface="Arial"/>
              <a:ea typeface="Arial"/>
              <a:cs typeface="Arial"/>
              <a:sym typeface="Arial"/>
            </a:endParaRPr>
          </a:p>
        </p:txBody>
      </p:sp>
      <p:pic>
        <p:nvPicPr>
          <p:cNvPr id="2255" name="Google Shape;2255;g31f684a12eb_2_1654"/>
          <p:cNvPicPr preferRelativeResize="0"/>
          <p:nvPr/>
        </p:nvPicPr>
        <p:blipFill rotWithShape="1">
          <a:blip r:embed="rId3">
            <a:alphaModFix/>
          </a:blip>
          <a:srcRect b="0" l="0" r="0" t="0"/>
          <a:stretch/>
        </p:blipFill>
        <p:spPr>
          <a:xfrm>
            <a:off x="952971" y="1729991"/>
            <a:ext cx="914400" cy="914400"/>
          </a:xfrm>
          <a:prstGeom prst="rect">
            <a:avLst/>
          </a:prstGeom>
          <a:noFill/>
          <a:ln>
            <a:noFill/>
          </a:ln>
        </p:spPr>
      </p:pic>
      <p:sp>
        <p:nvSpPr>
          <p:cNvPr id="2256" name="Google Shape;2256;g31f684a12eb_2_1654"/>
          <p:cNvSpPr txBox="1"/>
          <p:nvPr/>
        </p:nvSpPr>
        <p:spPr>
          <a:xfrm>
            <a:off x="467445" y="2766799"/>
            <a:ext cx="188545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Amazon</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CloudWatch</a:t>
            </a:r>
            <a:endParaRPr/>
          </a:p>
        </p:txBody>
      </p:sp>
      <p:pic>
        <p:nvPicPr>
          <p:cNvPr id="2257" name="Google Shape;2257;g31f684a12eb_2_1654"/>
          <p:cNvPicPr preferRelativeResize="0"/>
          <p:nvPr/>
        </p:nvPicPr>
        <p:blipFill rotWithShape="1">
          <a:blip r:embed="rId4">
            <a:alphaModFix/>
          </a:blip>
          <a:srcRect b="0" l="0" r="0" t="0"/>
          <a:stretch/>
        </p:blipFill>
        <p:spPr>
          <a:xfrm>
            <a:off x="4162038" y="1287395"/>
            <a:ext cx="2743200" cy="2743200"/>
          </a:xfrm>
          <a:prstGeom prst="rect">
            <a:avLst/>
          </a:prstGeom>
          <a:noFill/>
          <a:ln>
            <a:noFill/>
          </a:ln>
        </p:spPr>
      </p:pic>
      <p:pic>
        <p:nvPicPr>
          <p:cNvPr id="2258" name="Google Shape;2258;g31f684a12eb_2_1654"/>
          <p:cNvPicPr preferRelativeResize="0"/>
          <p:nvPr/>
        </p:nvPicPr>
        <p:blipFill rotWithShape="1">
          <a:blip r:embed="rId5">
            <a:alphaModFix/>
          </a:blip>
          <a:srcRect b="0" l="0" r="0" t="0"/>
          <a:stretch/>
        </p:blipFill>
        <p:spPr>
          <a:xfrm>
            <a:off x="4162038" y="3404081"/>
            <a:ext cx="2743200" cy="2743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g31f684a12eb_2_166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4" name="Google Shape;2264;g31f684a12eb_2_166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CloudWatch alarms</a:t>
            </a:r>
            <a:endParaRPr/>
          </a:p>
        </p:txBody>
      </p:sp>
      <p:sp>
        <p:nvSpPr>
          <p:cNvPr id="2265" name="Google Shape;2265;g31f684a12eb_2_1664"/>
          <p:cNvSpPr txBox="1"/>
          <p:nvPr>
            <p:ph idx="1" type="body"/>
          </p:nvPr>
        </p:nvSpPr>
        <p:spPr>
          <a:xfrm>
            <a:off x="365760" y="1143000"/>
            <a:ext cx="5559552" cy="52917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Create alarms based on – </a:t>
            </a:r>
            <a:endParaRPr/>
          </a:p>
          <a:p>
            <a:pPr indent="-228600" lvl="1" marL="685800" rtl="0" algn="l">
              <a:lnSpc>
                <a:spcPct val="90000"/>
              </a:lnSpc>
              <a:spcBef>
                <a:spcPts val="500"/>
              </a:spcBef>
              <a:spcAft>
                <a:spcPts val="0"/>
              </a:spcAft>
              <a:buClr>
                <a:schemeClr val="dk1"/>
              </a:buClr>
              <a:buSzPts val="2400"/>
              <a:buChar char="•"/>
            </a:pPr>
            <a:r>
              <a:rPr lang="en-US"/>
              <a:t>Static threshold</a:t>
            </a:r>
            <a:endParaRPr/>
          </a:p>
          <a:p>
            <a:pPr indent="-228600" lvl="1" marL="685800" rtl="0" algn="l">
              <a:lnSpc>
                <a:spcPct val="90000"/>
              </a:lnSpc>
              <a:spcBef>
                <a:spcPts val="500"/>
              </a:spcBef>
              <a:spcAft>
                <a:spcPts val="0"/>
              </a:spcAft>
              <a:buClr>
                <a:schemeClr val="dk1"/>
              </a:buClr>
              <a:buSzPts val="2400"/>
              <a:buChar char="•"/>
            </a:pPr>
            <a:r>
              <a:rPr lang="en-US"/>
              <a:t>Anomaly detection</a:t>
            </a:r>
            <a:endParaRPr/>
          </a:p>
          <a:p>
            <a:pPr indent="-228600" lvl="1" marL="685800" rtl="0" algn="l">
              <a:lnSpc>
                <a:spcPct val="90000"/>
              </a:lnSpc>
              <a:spcBef>
                <a:spcPts val="500"/>
              </a:spcBef>
              <a:spcAft>
                <a:spcPts val="0"/>
              </a:spcAft>
              <a:buClr>
                <a:schemeClr val="dk1"/>
              </a:buClr>
              <a:buSzPts val="2400"/>
              <a:buChar char="•"/>
            </a:pPr>
            <a:r>
              <a:rPr lang="en-US"/>
              <a:t>Metric math expression</a:t>
            </a:r>
            <a:endParaRPr/>
          </a:p>
          <a:p>
            <a:pPr indent="-228600" lvl="0" marL="228600" rtl="0" algn="l">
              <a:lnSpc>
                <a:spcPct val="90000"/>
              </a:lnSpc>
              <a:spcBef>
                <a:spcPts val="1000"/>
              </a:spcBef>
              <a:spcAft>
                <a:spcPts val="0"/>
              </a:spcAft>
              <a:buClr>
                <a:schemeClr val="dk1"/>
              </a:buClr>
              <a:buSzPts val="2800"/>
              <a:buChar char="•"/>
            </a:pPr>
            <a:r>
              <a:rPr lang="en-US"/>
              <a:t>Specify – </a:t>
            </a:r>
            <a:endParaRPr/>
          </a:p>
          <a:p>
            <a:pPr indent="-228600" lvl="1" marL="685800" rtl="0" algn="l">
              <a:lnSpc>
                <a:spcPct val="90000"/>
              </a:lnSpc>
              <a:spcBef>
                <a:spcPts val="500"/>
              </a:spcBef>
              <a:spcAft>
                <a:spcPts val="0"/>
              </a:spcAft>
              <a:buClr>
                <a:schemeClr val="dk1"/>
              </a:buClr>
              <a:buSzPts val="2400"/>
              <a:buChar char="•"/>
            </a:pPr>
            <a:r>
              <a:rPr lang="en-US"/>
              <a:t>Namespace</a:t>
            </a:r>
            <a:endParaRPr/>
          </a:p>
          <a:p>
            <a:pPr indent="-228600" lvl="1" marL="685800" rtl="0" algn="l">
              <a:lnSpc>
                <a:spcPct val="90000"/>
              </a:lnSpc>
              <a:spcBef>
                <a:spcPts val="500"/>
              </a:spcBef>
              <a:spcAft>
                <a:spcPts val="0"/>
              </a:spcAft>
              <a:buClr>
                <a:schemeClr val="dk1"/>
              </a:buClr>
              <a:buSzPts val="2400"/>
              <a:buChar char="•"/>
            </a:pPr>
            <a:r>
              <a:rPr lang="en-US"/>
              <a:t>Metric</a:t>
            </a:r>
            <a:endParaRPr/>
          </a:p>
          <a:p>
            <a:pPr indent="-228600" lvl="1" marL="685800" rtl="0" algn="l">
              <a:lnSpc>
                <a:spcPct val="90000"/>
              </a:lnSpc>
              <a:spcBef>
                <a:spcPts val="500"/>
              </a:spcBef>
              <a:spcAft>
                <a:spcPts val="0"/>
              </a:spcAft>
              <a:buClr>
                <a:schemeClr val="dk1"/>
              </a:buClr>
              <a:buSzPts val="2400"/>
              <a:buChar char="•"/>
            </a:pPr>
            <a:r>
              <a:rPr lang="en-US"/>
              <a:t>Statistic</a:t>
            </a:r>
            <a:endParaRPr/>
          </a:p>
          <a:p>
            <a:pPr indent="-228600" lvl="1" marL="685800" rtl="0" algn="l">
              <a:lnSpc>
                <a:spcPct val="90000"/>
              </a:lnSpc>
              <a:spcBef>
                <a:spcPts val="500"/>
              </a:spcBef>
              <a:spcAft>
                <a:spcPts val="0"/>
              </a:spcAft>
              <a:buClr>
                <a:schemeClr val="dk1"/>
              </a:buClr>
              <a:buSzPts val="2400"/>
              <a:buChar char="•"/>
            </a:pPr>
            <a:r>
              <a:rPr lang="en-US"/>
              <a:t>Period</a:t>
            </a:r>
            <a:endParaRPr/>
          </a:p>
          <a:p>
            <a:pPr indent="-228600" lvl="1" marL="685800" rtl="0" algn="l">
              <a:lnSpc>
                <a:spcPct val="90000"/>
              </a:lnSpc>
              <a:spcBef>
                <a:spcPts val="500"/>
              </a:spcBef>
              <a:spcAft>
                <a:spcPts val="0"/>
              </a:spcAft>
              <a:buClr>
                <a:schemeClr val="dk1"/>
              </a:buClr>
              <a:buSzPts val="2400"/>
              <a:buChar char="•"/>
            </a:pPr>
            <a:r>
              <a:rPr lang="en-US"/>
              <a:t>Conditions</a:t>
            </a:r>
            <a:endParaRPr/>
          </a:p>
          <a:p>
            <a:pPr indent="-228600" lvl="1" marL="685800" rtl="0" algn="l">
              <a:lnSpc>
                <a:spcPct val="90000"/>
              </a:lnSpc>
              <a:spcBef>
                <a:spcPts val="500"/>
              </a:spcBef>
              <a:spcAft>
                <a:spcPts val="0"/>
              </a:spcAft>
              <a:buClr>
                <a:schemeClr val="dk1"/>
              </a:buClr>
              <a:buSzPts val="2400"/>
              <a:buChar char="•"/>
            </a:pPr>
            <a:r>
              <a:rPr lang="en-US"/>
              <a:t>Additional configuration</a:t>
            </a:r>
            <a:endParaRPr/>
          </a:p>
          <a:p>
            <a:pPr indent="-228600" lvl="1" marL="685800" rtl="0" algn="l">
              <a:lnSpc>
                <a:spcPct val="90000"/>
              </a:lnSpc>
              <a:spcBef>
                <a:spcPts val="500"/>
              </a:spcBef>
              <a:spcAft>
                <a:spcPts val="0"/>
              </a:spcAft>
              <a:buClr>
                <a:schemeClr val="dk1"/>
              </a:buClr>
              <a:buSzPts val="2400"/>
              <a:buChar char="•"/>
            </a:pPr>
            <a:r>
              <a:rPr lang="en-US"/>
              <a:t>Actions</a:t>
            </a:r>
            <a:endParaRPr/>
          </a:p>
        </p:txBody>
      </p:sp>
      <p:pic>
        <p:nvPicPr>
          <p:cNvPr descr="Alarm statistic (average) and period (five minutes)." id="2266" name="Google Shape;2266;g31f684a12eb_2_1664"/>
          <p:cNvPicPr preferRelativeResize="0"/>
          <p:nvPr/>
        </p:nvPicPr>
        <p:blipFill rotWithShape="1">
          <a:blip r:embed="rId3">
            <a:alphaModFix/>
          </a:blip>
          <a:srcRect b="0" l="0" r="0" t="0"/>
          <a:stretch/>
        </p:blipFill>
        <p:spPr>
          <a:xfrm>
            <a:off x="5240580" y="1216429"/>
            <a:ext cx="3973690" cy="1550230"/>
          </a:xfrm>
          <a:prstGeom prst="rect">
            <a:avLst/>
          </a:prstGeom>
          <a:noFill/>
          <a:ln>
            <a:noFill/>
          </a:ln>
        </p:spPr>
      </p:pic>
      <p:pic>
        <p:nvPicPr>
          <p:cNvPr descr="Setting CloudWatch alarm conditions with selections for threshold type and CPU utilization values." id="2267" name="Google Shape;2267;g31f684a12eb_2_1664"/>
          <p:cNvPicPr preferRelativeResize="0"/>
          <p:nvPr/>
        </p:nvPicPr>
        <p:blipFill rotWithShape="1">
          <a:blip r:embed="rId4">
            <a:alphaModFix/>
          </a:blip>
          <a:srcRect b="0" l="0" r="0" t="0"/>
          <a:stretch/>
        </p:blipFill>
        <p:spPr>
          <a:xfrm>
            <a:off x="5240580" y="2873449"/>
            <a:ext cx="6799951" cy="34829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g31f684a12eb_2_167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3" name="Google Shape;2273;g31f684a12eb_2_167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Activity: Amazon CloudWatch</a:t>
            </a:r>
            <a:endParaRPr/>
          </a:p>
        </p:txBody>
      </p:sp>
      <p:grpSp>
        <p:nvGrpSpPr>
          <p:cNvPr descr="For Amazon EC2, if average CPU utilization is greater than 60% for five minutes." id="2274" name="Google Shape;2274;g31f684a12eb_2_1672"/>
          <p:cNvGrpSpPr/>
          <p:nvPr/>
        </p:nvGrpSpPr>
        <p:grpSpPr>
          <a:xfrm>
            <a:off x="638967" y="1394760"/>
            <a:ext cx="6808119" cy="917972"/>
            <a:chOff x="638967" y="1394760"/>
            <a:chExt cx="6808119" cy="917972"/>
          </a:xfrm>
        </p:grpSpPr>
        <p:grpSp>
          <p:nvGrpSpPr>
            <p:cNvPr id="2275" name="Google Shape;2275;g31f684a12eb_2_1672"/>
            <p:cNvGrpSpPr/>
            <p:nvPr/>
          </p:nvGrpSpPr>
          <p:grpSpPr>
            <a:xfrm>
              <a:off x="638967" y="1394760"/>
              <a:ext cx="1478289" cy="917972"/>
              <a:chOff x="8707407" y="1591989"/>
              <a:chExt cx="1478289" cy="917972"/>
            </a:xfrm>
          </p:grpSpPr>
          <p:pic>
            <p:nvPicPr>
              <p:cNvPr id="2276" name="Google Shape;2276;g31f684a12eb_2_1672"/>
              <p:cNvPicPr preferRelativeResize="0"/>
              <p:nvPr/>
            </p:nvPicPr>
            <p:blipFill rotWithShape="1">
              <a:blip r:embed="rId3">
                <a:alphaModFix/>
              </a:blip>
              <a:srcRect b="0" l="0" r="0" t="0"/>
              <a:stretch/>
            </p:blipFill>
            <p:spPr>
              <a:xfrm>
                <a:off x="9172231" y="1591989"/>
                <a:ext cx="548640" cy="548640"/>
              </a:xfrm>
              <a:prstGeom prst="rect">
                <a:avLst/>
              </a:prstGeom>
              <a:noFill/>
              <a:ln>
                <a:noFill/>
              </a:ln>
            </p:spPr>
          </p:pic>
          <p:sp>
            <p:nvSpPr>
              <p:cNvPr id="2277" name="Google Shape;2277;g31f684a12eb_2_1672"/>
              <p:cNvSpPr txBox="1"/>
              <p:nvPr/>
            </p:nvSpPr>
            <p:spPr>
              <a:xfrm>
                <a:off x="8707407" y="2140629"/>
                <a:ext cx="14782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EC2</a:t>
                </a:r>
                <a:endParaRPr/>
              </a:p>
            </p:txBody>
          </p:sp>
        </p:grpSp>
        <p:sp>
          <p:nvSpPr>
            <p:cNvPr id="2278" name="Google Shape;2278;g31f684a12eb_2_1672"/>
            <p:cNvSpPr/>
            <p:nvPr/>
          </p:nvSpPr>
          <p:spPr>
            <a:xfrm>
              <a:off x="2875086" y="1394760"/>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average CPU utilization is &gt; 60% for 5 minutes…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For Amazon RDS, if the number of simultaneous connections is greater than 10 for 1 minute." id="2279" name="Google Shape;2279;g31f684a12eb_2_1672"/>
          <p:cNvGrpSpPr/>
          <p:nvPr/>
        </p:nvGrpSpPr>
        <p:grpSpPr>
          <a:xfrm>
            <a:off x="628547" y="2391910"/>
            <a:ext cx="6818539" cy="917972"/>
            <a:chOff x="628547" y="2391910"/>
            <a:chExt cx="6818539" cy="917972"/>
          </a:xfrm>
        </p:grpSpPr>
        <p:grpSp>
          <p:nvGrpSpPr>
            <p:cNvPr id="2280" name="Google Shape;2280;g31f684a12eb_2_1672"/>
            <p:cNvGrpSpPr/>
            <p:nvPr/>
          </p:nvGrpSpPr>
          <p:grpSpPr>
            <a:xfrm>
              <a:off x="628547" y="2391910"/>
              <a:ext cx="1499128" cy="917972"/>
              <a:chOff x="8792199" y="3197641"/>
              <a:chExt cx="1499128" cy="917972"/>
            </a:xfrm>
          </p:grpSpPr>
          <p:sp>
            <p:nvSpPr>
              <p:cNvPr id="2281" name="Google Shape;2281;g31f684a12eb_2_1672"/>
              <p:cNvSpPr txBox="1"/>
              <p:nvPr/>
            </p:nvSpPr>
            <p:spPr>
              <a:xfrm>
                <a:off x="8792199" y="3746281"/>
                <a:ext cx="149912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RDS</a:t>
                </a:r>
                <a:endParaRPr/>
              </a:p>
            </p:txBody>
          </p:sp>
          <p:pic>
            <p:nvPicPr>
              <p:cNvPr id="2282" name="Google Shape;2282;g31f684a12eb_2_1672"/>
              <p:cNvPicPr preferRelativeResize="0"/>
              <p:nvPr/>
            </p:nvPicPr>
            <p:blipFill rotWithShape="1">
              <a:blip r:embed="rId4">
                <a:alphaModFix/>
              </a:blip>
              <a:srcRect b="0" l="0" r="0" t="0"/>
              <a:stretch/>
            </p:blipFill>
            <p:spPr>
              <a:xfrm>
                <a:off x="9231376" y="3197641"/>
                <a:ext cx="548640" cy="548640"/>
              </a:xfrm>
              <a:prstGeom prst="rect">
                <a:avLst/>
              </a:prstGeom>
              <a:noFill/>
              <a:ln>
                <a:noFill/>
              </a:ln>
            </p:spPr>
          </p:pic>
        </p:grpSp>
        <p:sp>
          <p:nvSpPr>
            <p:cNvPr id="2283" name="Google Shape;2283;g31f684a12eb_2_1672"/>
            <p:cNvSpPr/>
            <p:nvPr/>
          </p:nvSpPr>
          <p:spPr>
            <a:xfrm>
              <a:off x="2875086" y="2391910"/>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the number of simultaneous connections is &gt; 10 for 1 minute…</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descr="For Amazon S3, if the maximum bucket size bytes is around 3 for 1 day." id="2284" name="Google Shape;2284;g31f684a12eb_2_1672"/>
          <p:cNvGrpSpPr/>
          <p:nvPr/>
        </p:nvGrpSpPr>
        <p:grpSpPr>
          <a:xfrm>
            <a:off x="707094" y="3389060"/>
            <a:ext cx="6739992" cy="902540"/>
            <a:chOff x="707094" y="3389060"/>
            <a:chExt cx="6739992" cy="902540"/>
          </a:xfrm>
        </p:grpSpPr>
        <p:sp>
          <p:nvSpPr>
            <p:cNvPr id="2285" name="Google Shape;2285;g31f684a12eb_2_1672"/>
            <p:cNvSpPr/>
            <p:nvPr/>
          </p:nvSpPr>
          <p:spPr>
            <a:xfrm>
              <a:off x="2875086" y="3389060"/>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the maximum bucket size in bytes is around 3 for 1 day…</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86" name="Google Shape;2286;g31f684a12eb_2_1672"/>
            <p:cNvGrpSpPr/>
            <p:nvPr/>
          </p:nvGrpSpPr>
          <p:grpSpPr>
            <a:xfrm>
              <a:off x="707094" y="3389060"/>
              <a:ext cx="1342034" cy="902540"/>
              <a:chOff x="488629" y="3675790"/>
              <a:chExt cx="1342034" cy="902540"/>
            </a:xfrm>
          </p:grpSpPr>
          <p:pic>
            <p:nvPicPr>
              <p:cNvPr id="2287" name="Google Shape;2287;g31f684a12eb_2_1672"/>
              <p:cNvPicPr preferRelativeResize="0"/>
              <p:nvPr/>
            </p:nvPicPr>
            <p:blipFill rotWithShape="1">
              <a:blip r:embed="rId5">
                <a:alphaModFix/>
              </a:blip>
              <a:srcRect b="0" l="0" r="0" t="0"/>
              <a:stretch/>
            </p:blipFill>
            <p:spPr>
              <a:xfrm>
                <a:off x="885326" y="3675790"/>
                <a:ext cx="548640" cy="548640"/>
              </a:xfrm>
              <a:prstGeom prst="rect">
                <a:avLst/>
              </a:prstGeom>
              <a:noFill/>
              <a:ln>
                <a:noFill/>
              </a:ln>
            </p:spPr>
          </p:pic>
          <p:sp>
            <p:nvSpPr>
              <p:cNvPr id="2288" name="Google Shape;2288;g31f684a12eb_2_1672"/>
              <p:cNvSpPr txBox="1"/>
              <p:nvPr/>
            </p:nvSpPr>
            <p:spPr>
              <a:xfrm>
                <a:off x="488629" y="4208998"/>
                <a:ext cx="13420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Amazon S3</a:t>
                </a:r>
                <a:endParaRPr/>
              </a:p>
            </p:txBody>
          </p:sp>
        </p:grpSp>
      </p:grpSp>
      <p:grpSp>
        <p:nvGrpSpPr>
          <p:cNvPr descr="For Elastic Load Balancing, if the number of healthy hosts is less than 5 for 10 minutes." id="2289" name="Google Shape;2289;g31f684a12eb_2_1672"/>
          <p:cNvGrpSpPr/>
          <p:nvPr/>
        </p:nvGrpSpPr>
        <p:grpSpPr>
          <a:xfrm>
            <a:off x="137226" y="4370778"/>
            <a:ext cx="7309860" cy="917972"/>
            <a:chOff x="137226" y="4370778"/>
            <a:chExt cx="7309860" cy="917972"/>
          </a:xfrm>
        </p:grpSpPr>
        <p:grpSp>
          <p:nvGrpSpPr>
            <p:cNvPr id="2290" name="Google Shape;2290;g31f684a12eb_2_1672"/>
            <p:cNvGrpSpPr/>
            <p:nvPr/>
          </p:nvGrpSpPr>
          <p:grpSpPr>
            <a:xfrm>
              <a:off x="137226" y="4370778"/>
              <a:ext cx="2481770" cy="917972"/>
              <a:chOff x="8264811" y="4772130"/>
              <a:chExt cx="2481770" cy="917972"/>
            </a:xfrm>
          </p:grpSpPr>
          <p:sp>
            <p:nvSpPr>
              <p:cNvPr id="2291" name="Google Shape;2291;g31f684a12eb_2_1672"/>
              <p:cNvSpPr txBox="1"/>
              <p:nvPr/>
            </p:nvSpPr>
            <p:spPr>
              <a:xfrm>
                <a:off x="8264811" y="5320770"/>
                <a:ext cx="248177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Elastic Load Balancing</a:t>
                </a:r>
                <a:endParaRPr/>
              </a:p>
            </p:txBody>
          </p:sp>
          <p:pic>
            <p:nvPicPr>
              <p:cNvPr id="2292" name="Google Shape;2292;g31f684a12eb_2_1672"/>
              <p:cNvPicPr preferRelativeResize="0"/>
              <p:nvPr/>
            </p:nvPicPr>
            <p:blipFill rotWithShape="1">
              <a:blip r:embed="rId6">
                <a:alphaModFix/>
              </a:blip>
              <a:srcRect b="0" l="0" r="0" t="0"/>
              <a:stretch/>
            </p:blipFill>
            <p:spPr>
              <a:xfrm>
                <a:off x="9264920" y="4772130"/>
                <a:ext cx="548640" cy="548640"/>
              </a:xfrm>
              <a:prstGeom prst="rect">
                <a:avLst/>
              </a:prstGeom>
              <a:noFill/>
              <a:ln>
                <a:noFill/>
              </a:ln>
            </p:spPr>
          </p:pic>
        </p:grpSp>
        <p:sp>
          <p:nvSpPr>
            <p:cNvPr id="2293" name="Google Shape;2293;g31f684a12eb_2_1672"/>
            <p:cNvSpPr/>
            <p:nvPr/>
          </p:nvSpPr>
          <p:spPr>
            <a:xfrm>
              <a:off x="2875086" y="4370778"/>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the number of healthy hosts is &lt; 5 for 10 minutes…</a:t>
              </a:r>
              <a:endParaRPr b="1" sz="1800">
                <a:solidFill>
                  <a:schemeClr val="dk1"/>
                </a:solidFill>
                <a:latin typeface="Calibri"/>
                <a:ea typeface="Calibri"/>
                <a:cs typeface="Calibri"/>
                <a:sym typeface="Calibri"/>
              </a:endParaRPr>
            </a:p>
          </p:txBody>
        </p:sp>
      </p:grpSp>
      <p:grpSp>
        <p:nvGrpSpPr>
          <p:cNvPr descr="For Amazon Elastic Block Store, if the volume of read operations is greater than 1,000 for 10 seconds." id="2294" name="Google Shape;2294;g31f684a12eb_2_1672"/>
          <p:cNvGrpSpPr/>
          <p:nvPr/>
        </p:nvGrpSpPr>
        <p:grpSpPr>
          <a:xfrm>
            <a:off x="489086" y="5367928"/>
            <a:ext cx="6958000" cy="1186805"/>
            <a:chOff x="489086" y="5367928"/>
            <a:chExt cx="6958000" cy="1186805"/>
          </a:xfrm>
        </p:grpSpPr>
        <p:grpSp>
          <p:nvGrpSpPr>
            <p:cNvPr id="2295" name="Google Shape;2295;g31f684a12eb_2_1672"/>
            <p:cNvGrpSpPr/>
            <p:nvPr/>
          </p:nvGrpSpPr>
          <p:grpSpPr>
            <a:xfrm>
              <a:off x="489086" y="5367928"/>
              <a:ext cx="1778051" cy="1186805"/>
              <a:chOff x="-226429" y="5712698"/>
              <a:chExt cx="1778051" cy="1186805"/>
            </a:xfrm>
          </p:grpSpPr>
          <p:pic>
            <p:nvPicPr>
              <p:cNvPr id="2296" name="Google Shape;2296;g31f684a12eb_2_1672"/>
              <p:cNvPicPr preferRelativeResize="0"/>
              <p:nvPr/>
            </p:nvPicPr>
            <p:blipFill rotWithShape="1">
              <a:blip r:embed="rId7">
                <a:alphaModFix/>
              </a:blip>
              <a:srcRect b="0" l="0" r="0" t="0"/>
              <a:stretch/>
            </p:blipFill>
            <p:spPr>
              <a:xfrm>
                <a:off x="388276" y="5712698"/>
                <a:ext cx="548640" cy="548640"/>
              </a:xfrm>
              <a:prstGeom prst="rect">
                <a:avLst/>
              </a:prstGeom>
              <a:noFill/>
              <a:ln>
                <a:noFill/>
              </a:ln>
            </p:spPr>
          </p:pic>
          <p:sp>
            <p:nvSpPr>
              <p:cNvPr id="2297" name="Google Shape;2297;g31f684a12eb_2_1672"/>
              <p:cNvSpPr txBox="1"/>
              <p:nvPr/>
            </p:nvSpPr>
            <p:spPr>
              <a:xfrm>
                <a:off x="-226429" y="6253172"/>
                <a:ext cx="177805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Elastic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Block Store</a:t>
                </a:r>
                <a:endParaRPr/>
              </a:p>
            </p:txBody>
          </p:sp>
        </p:grpSp>
        <p:sp>
          <p:nvSpPr>
            <p:cNvPr id="2298" name="Google Shape;2298;g31f684a12eb_2_1672"/>
            <p:cNvSpPr/>
            <p:nvPr/>
          </p:nvSpPr>
          <p:spPr>
            <a:xfrm>
              <a:off x="2875086" y="5367928"/>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the volume of read operations is &gt; 1,000 for 10 seconds…</a:t>
              </a:r>
              <a:endParaRPr b="1" sz="1800">
                <a:solidFill>
                  <a:schemeClr val="dk1"/>
                </a:solidFill>
                <a:latin typeface="Calibri"/>
                <a:ea typeface="Calibri"/>
                <a:cs typeface="Calibri"/>
                <a:sym typeface="Calibri"/>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g31f684a12eb_2_170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04" name="Google Shape;2304;g31f684a12eb_2_170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Activity: Amazon CloudWatch Answers</a:t>
            </a:r>
            <a:endParaRPr/>
          </a:p>
        </p:txBody>
      </p:sp>
      <p:grpSp>
        <p:nvGrpSpPr>
          <p:cNvPr descr="For Amazon EC2, if average CPU utilization is greater than 60% for five minutes." id="2305" name="Google Shape;2305;g31f684a12eb_2_1702"/>
          <p:cNvGrpSpPr/>
          <p:nvPr/>
        </p:nvGrpSpPr>
        <p:grpSpPr>
          <a:xfrm>
            <a:off x="638967" y="1394760"/>
            <a:ext cx="6808119" cy="917972"/>
            <a:chOff x="638967" y="1394760"/>
            <a:chExt cx="6808119" cy="917972"/>
          </a:xfrm>
        </p:grpSpPr>
        <p:grpSp>
          <p:nvGrpSpPr>
            <p:cNvPr id="2306" name="Google Shape;2306;g31f684a12eb_2_1702"/>
            <p:cNvGrpSpPr/>
            <p:nvPr/>
          </p:nvGrpSpPr>
          <p:grpSpPr>
            <a:xfrm>
              <a:off x="638967" y="1394760"/>
              <a:ext cx="1478289" cy="917972"/>
              <a:chOff x="8707407" y="1591989"/>
              <a:chExt cx="1478289" cy="917972"/>
            </a:xfrm>
          </p:grpSpPr>
          <p:pic>
            <p:nvPicPr>
              <p:cNvPr id="2307" name="Google Shape;2307;g31f684a12eb_2_1702"/>
              <p:cNvPicPr preferRelativeResize="0"/>
              <p:nvPr/>
            </p:nvPicPr>
            <p:blipFill rotWithShape="1">
              <a:blip r:embed="rId3">
                <a:alphaModFix/>
              </a:blip>
              <a:srcRect b="0" l="0" r="0" t="0"/>
              <a:stretch/>
            </p:blipFill>
            <p:spPr>
              <a:xfrm>
                <a:off x="9172231" y="1591989"/>
                <a:ext cx="548640" cy="548640"/>
              </a:xfrm>
              <a:prstGeom prst="rect">
                <a:avLst/>
              </a:prstGeom>
              <a:noFill/>
              <a:ln>
                <a:noFill/>
              </a:ln>
            </p:spPr>
          </p:pic>
          <p:sp>
            <p:nvSpPr>
              <p:cNvPr id="2308" name="Google Shape;2308;g31f684a12eb_2_1702"/>
              <p:cNvSpPr txBox="1"/>
              <p:nvPr/>
            </p:nvSpPr>
            <p:spPr>
              <a:xfrm>
                <a:off x="8707407" y="2140629"/>
                <a:ext cx="14782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EC2</a:t>
                </a:r>
                <a:endParaRPr/>
              </a:p>
            </p:txBody>
          </p:sp>
        </p:grpSp>
        <p:sp>
          <p:nvSpPr>
            <p:cNvPr id="2309" name="Google Shape;2309;g31f684a12eb_2_1702"/>
            <p:cNvSpPr/>
            <p:nvPr/>
          </p:nvSpPr>
          <p:spPr>
            <a:xfrm>
              <a:off x="2875086" y="1394760"/>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average CPU utilization is &gt; 60% for 5 minutes…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Correct!" id="2310" name="Google Shape;2310;g31f684a12eb_2_1702"/>
          <p:cNvSpPr/>
          <p:nvPr/>
        </p:nvSpPr>
        <p:spPr>
          <a:xfrm>
            <a:off x="7569506" y="1394760"/>
            <a:ext cx="109728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Correct!</a:t>
            </a:r>
            <a:endParaRPr/>
          </a:p>
        </p:txBody>
      </p:sp>
      <p:grpSp>
        <p:nvGrpSpPr>
          <p:cNvPr descr="For Amazon RDS, if the number of simultaneous connections is greater than 10 for 1 minute." id="2311" name="Google Shape;2311;g31f684a12eb_2_1702"/>
          <p:cNvGrpSpPr/>
          <p:nvPr/>
        </p:nvGrpSpPr>
        <p:grpSpPr>
          <a:xfrm>
            <a:off x="628547" y="2391910"/>
            <a:ext cx="6818539" cy="917972"/>
            <a:chOff x="628547" y="2391910"/>
            <a:chExt cx="6818539" cy="917972"/>
          </a:xfrm>
        </p:grpSpPr>
        <p:grpSp>
          <p:nvGrpSpPr>
            <p:cNvPr id="2312" name="Google Shape;2312;g31f684a12eb_2_1702"/>
            <p:cNvGrpSpPr/>
            <p:nvPr/>
          </p:nvGrpSpPr>
          <p:grpSpPr>
            <a:xfrm>
              <a:off x="628547" y="2391910"/>
              <a:ext cx="1499128" cy="917972"/>
              <a:chOff x="8792199" y="3197641"/>
              <a:chExt cx="1499128" cy="917972"/>
            </a:xfrm>
          </p:grpSpPr>
          <p:sp>
            <p:nvSpPr>
              <p:cNvPr id="2313" name="Google Shape;2313;g31f684a12eb_2_1702"/>
              <p:cNvSpPr txBox="1"/>
              <p:nvPr/>
            </p:nvSpPr>
            <p:spPr>
              <a:xfrm>
                <a:off x="8792199" y="3746281"/>
                <a:ext cx="149912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RDS</a:t>
                </a:r>
                <a:endParaRPr/>
              </a:p>
            </p:txBody>
          </p:sp>
          <p:pic>
            <p:nvPicPr>
              <p:cNvPr id="2314" name="Google Shape;2314;g31f684a12eb_2_1702"/>
              <p:cNvPicPr preferRelativeResize="0"/>
              <p:nvPr/>
            </p:nvPicPr>
            <p:blipFill rotWithShape="1">
              <a:blip r:embed="rId4">
                <a:alphaModFix/>
              </a:blip>
              <a:srcRect b="0" l="0" r="0" t="0"/>
              <a:stretch/>
            </p:blipFill>
            <p:spPr>
              <a:xfrm>
                <a:off x="9231376" y="3197641"/>
                <a:ext cx="548640" cy="548640"/>
              </a:xfrm>
              <a:prstGeom prst="rect">
                <a:avLst/>
              </a:prstGeom>
              <a:noFill/>
              <a:ln>
                <a:noFill/>
              </a:ln>
            </p:spPr>
          </p:pic>
        </p:grpSp>
        <p:sp>
          <p:nvSpPr>
            <p:cNvPr id="2315" name="Google Shape;2315;g31f684a12eb_2_1702"/>
            <p:cNvSpPr/>
            <p:nvPr/>
          </p:nvSpPr>
          <p:spPr>
            <a:xfrm>
              <a:off x="2875086" y="2391910"/>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the number of simultaneous connections is &gt; 10 for 1 minute…</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Correct!" id="2316" name="Google Shape;2316;g31f684a12eb_2_1702"/>
          <p:cNvSpPr/>
          <p:nvPr/>
        </p:nvSpPr>
        <p:spPr>
          <a:xfrm>
            <a:off x="7569506" y="2391910"/>
            <a:ext cx="109728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Correct!</a:t>
            </a:r>
            <a:endParaRPr/>
          </a:p>
        </p:txBody>
      </p:sp>
      <p:grpSp>
        <p:nvGrpSpPr>
          <p:cNvPr descr="For Amazon S3, if the maximum bucket size bytes is around 3 for 1 day." id="2317" name="Google Shape;2317;g31f684a12eb_2_1702"/>
          <p:cNvGrpSpPr/>
          <p:nvPr/>
        </p:nvGrpSpPr>
        <p:grpSpPr>
          <a:xfrm>
            <a:off x="707094" y="3389060"/>
            <a:ext cx="6739992" cy="902540"/>
            <a:chOff x="707094" y="3389060"/>
            <a:chExt cx="6739992" cy="902540"/>
          </a:xfrm>
        </p:grpSpPr>
        <p:sp>
          <p:nvSpPr>
            <p:cNvPr id="2318" name="Google Shape;2318;g31f684a12eb_2_1702"/>
            <p:cNvSpPr/>
            <p:nvPr/>
          </p:nvSpPr>
          <p:spPr>
            <a:xfrm>
              <a:off x="2875086" y="3389060"/>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the maximum bucket size in bytes is around 3 for 1 day…</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19" name="Google Shape;2319;g31f684a12eb_2_1702"/>
            <p:cNvGrpSpPr/>
            <p:nvPr/>
          </p:nvGrpSpPr>
          <p:grpSpPr>
            <a:xfrm>
              <a:off x="707094" y="3389060"/>
              <a:ext cx="1342034" cy="902540"/>
              <a:chOff x="488629" y="3675790"/>
              <a:chExt cx="1342034" cy="902540"/>
            </a:xfrm>
          </p:grpSpPr>
          <p:pic>
            <p:nvPicPr>
              <p:cNvPr id="2320" name="Google Shape;2320;g31f684a12eb_2_1702"/>
              <p:cNvPicPr preferRelativeResize="0"/>
              <p:nvPr/>
            </p:nvPicPr>
            <p:blipFill rotWithShape="1">
              <a:blip r:embed="rId5">
                <a:alphaModFix/>
              </a:blip>
              <a:srcRect b="0" l="0" r="0" t="0"/>
              <a:stretch/>
            </p:blipFill>
            <p:spPr>
              <a:xfrm>
                <a:off x="885326" y="3675790"/>
                <a:ext cx="548640" cy="548640"/>
              </a:xfrm>
              <a:prstGeom prst="rect">
                <a:avLst/>
              </a:prstGeom>
              <a:noFill/>
              <a:ln>
                <a:noFill/>
              </a:ln>
            </p:spPr>
          </p:pic>
          <p:sp>
            <p:nvSpPr>
              <p:cNvPr id="2321" name="Google Shape;2321;g31f684a12eb_2_1702"/>
              <p:cNvSpPr txBox="1"/>
              <p:nvPr/>
            </p:nvSpPr>
            <p:spPr>
              <a:xfrm>
                <a:off x="488629" y="4208998"/>
                <a:ext cx="13420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Amazon S3</a:t>
                </a:r>
                <a:endParaRPr/>
              </a:p>
            </p:txBody>
          </p:sp>
        </p:grpSp>
      </p:grpSp>
      <p:sp>
        <p:nvSpPr>
          <p:cNvPr descr="Incorrect. Around is not a threshold option. You must specify a threshold of &gt;, &gt;=, &lt;=, or &lt;." id="2322" name="Google Shape;2322;g31f684a12eb_2_1702"/>
          <p:cNvSpPr/>
          <p:nvPr/>
        </p:nvSpPr>
        <p:spPr>
          <a:xfrm>
            <a:off x="7569506" y="3389060"/>
            <a:ext cx="4572000" cy="90254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Incorrect. </a:t>
            </a:r>
            <a:r>
              <a:rPr i="1" lang="en-US" sz="1800">
                <a:solidFill>
                  <a:schemeClr val="dk1"/>
                </a:solidFill>
                <a:latin typeface="Calibri"/>
                <a:ea typeface="Calibri"/>
                <a:cs typeface="Calibri"/>
                <a:sym typeface="Calibri"/>
              </a:rPr>
              <a:t>Around</a:t>
            </a:r>
            <a:r>
              <a:rPr lang="en-US" sz="1800">
                <a:solidFill>
                  <a:schemeClr val="dk1"/>
                </a:solidFill>
                <a:latin typeface="Calibri"/>
                <a:ea typeface="Calibri"/>
                <a:cs typeface="Calibri"/>
                <a:sym typeface="Calibri"/>
              </a:rPr>
              <a:t> is not a threshold option. You must specify a threshold of &gt;, &gt;=, &lt;=, or &lt;.</a:t>
            </a:r>
            <a:endParaRPr/>
          </a:p>
        </p:txBody>
      </p:sp>
      <p:grpSp>
        <p:nvGrpSpPr>
          <p:cNvPr descr="For Elastic Load Balancing, if the number of healthy hosts is less than 5 for 10 minutes." id="2323" name="Google Shape;2323;g31f684a12eb_2_1702"/>
          <p:cNvGrpSpPr/>
          <p:nvPr/>
        </p:nvGrpSpPr>
        <p:grpSpPr>
          <a:xfrm>
            <a:off x="137226" y="4370778"/>
            <a:ext cx="7309860" cy="917972"/>
            <a:chOff x="137226" y="4370778"/>
            <a:chExt cx="7309860" cy="917972"/>
          </a:xfrm>
        </p:grpSpPr>
        <p:grpSp>
          <p:nvGrpSpPr>
            <p:cNvPr id="2324" name="Google Shape;2324;g31f684a12eb_2_1702"/>
            <p:cNvGrpSpPr/>
            <p:nvPr/>
          </p:nvGrpSpPr>
          <p:grpSpPr>
            <a:xfrm>
              <a:off x="137226" y="4370778"/>
              <a:ext cx="2481770" cy="917972"/>
              <a:chOff x="8264811" y="4772130"/>
              <a:chExt cx="2481770" cy="917972"/>
            </a:xfrm>
          </p:grpSpPr>
          <p:sp>
            <p:nvSpPr>
              <p:cNvPr id="2325" name="Google Shape;2325;g31f684a12eb_2_1702"/>
              <p:cNvSpPr txBox="1"/>
              <p:nvPr/>
            </p:nvSpPr>
            <p:spPr>
              <a:xfrm>
                <a:off x="8264811" y="5320770"/>
                <a:ext cx="248177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Elastic Load Balancing</a:t>
                </a:r>
                <a:endParaRPr/>
              </a:p>
            </p:txBody>
          </p:sp>
          <p:pic>
            <p:nvPicPr>
              <p:cNvPr id="2326" name="Google Shape;2326;g31f684a12eb_2_1702"/>
              <p:cNvPicPr preferRelativeResize="0"/>
              <p:nvPr/>
            </p:nvPicPr>
            <p:blipFill rotWithShape="1">
              <a:blip r:embed="rId6">
                <a:alphaModFix/>
              </a:blip>
              <a:srcRect b="0" l="0" r="0" t="0"/>
              <a:stretch/>
            </p:blipFill>
            <p:spPr>
              <a:xfrm>
                <a:off x="9264920" y="4772130"/>
                <a:ext cx="548640" cy="548640"/>
              </a:xfrm>
              <a:prstGeom prst="rect">
                <a:avLst/>
              </a:prstGeom>
              <a:noFill/>
              <a:ln>
                <a:noFill/>
              </a:ln>
            </p:spPr>
          </p:pic>
        </p:grpSp>
        <p:sp>
          <p:nvSpPr>
            <p:cNvPr id="2327" name="Google Shape;2327;g31f684a12eb_2_1702"/>
            <p:cNvSpPr/>
            <p:nvPr/>
          </p:nvSpPr>
          <p:spPr>
            <a:xfrm>
              <a:off x="2875086" y="4370778"/>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the number of healthy hosts is &lt; 5 for 10 minutes…</a:t>
              </a:r>
              <a:endParaRPr b="1" sz="1800">
                <a:solidFill>
                  <a:schemeClr val="dk1"/>
                </a:solidFill>
                <a:latin typeface="Calibri"/>
                <a:ea typeface="Calibri"/>
                <a:cs typeface="Calibri"/>
                <a:sym typeface="Calibri"/>
              </a:endParaRPr>
            </a:p>
          </p:txBody>
        </p:sp>
      </p:grpSp>
      <p:sp>
        <p:nvSpPr>
          <p:cNvPr descr="Correct!" id="2328" name="Google Shape;2328;g31f684a12eb_2_1702"/>
          <p:cNvSpPr/>
          <p:nvPr/>
        </p:nvSpPr>
        <p:spPr>
          <a:xfrm>
            <a:off x="7569506" y="4370778"/>
            <a:ext cx="109728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Correct!</a:t>
            </a:r>
            <a:endParaRPr/>
          </a:p>
        </p:txBody>
      </p:sp>
      <p:grpSp>
        <p:nvGrpSpPr>
          <p:cNvPr descr="For Amazon Elastic Block Store, if the volume of read operations is greater than 1,000 for 10 seconds." id="2329" name="Google Shape;2329;g31f684a12eb_2_1702"/>
          <p:cNvGrpSpPr/>
          <p:nvPr/>
        </p:nvGrpSpPr>
        <p:grpSpPr>
          <a:xfrm>
            <a:off x="489086" y="5367928"/>
            <a:ext cx="6958000" cy="1186805"/>
            <a:chOff x="489086" y="5367928"/>
            <a:chExt cx="6958000" cy="1186805"/>
          </a:xfrm>
        </p:grpSpPr>
        <p:grpSp>
          <p:nvGrpSpPr>
            <p:cNvPr id="2330" name="Google Shape;2330;g31f684a12eb_2_1702"/>
            <p:cNvGrpSpPr/>
            <p:nvPr/>
          </p:nvGrpSpPr>
          <p:grpSpPr>
            <a:xfrm>
              <a:off x="489086" y="5367928"/>
              <a:ext cx="1778051" cy="1186805"/>
              <a:chOff x="-226429" y="5712698"/>
              <a:chExt cx="1778051" cy="1186805"/>
            </a:xfrm>
          </p:grpSpPr>
          <p:pic>
            <p:nvPicPr>
              <p:cNvPr id="2331" name="Google Shape;2331;g31f684a12eb_2_1702"/>
              <p:cNvPicPr preferRelativeResize="0"/>
              <p:nvPr/>
            </p:nvPicPr>
            <p:blipFill rotWithShape="1">
              <a:blip r:embed="rId7">
                <a:alphaModFix/>
              </a:blip>
              <a:srcRect b="0" l="0" r="0" t="0"/>
              <a:stretch/>
            </p:blipFill>
            <p:spPr>
              <a:xfrm>
                <a:off x="388276" y="5712698"/>
                <a:ext cx="548640" cy="548640"/>
              </a:xfrm>
              <a:prstGeom prst="rect">
                <a:avLst/>
              </a:prstGeom>
              <a:noFill/>
              <a:ln>
                <a:noFill/>
              </a:ln>
            </p:spPr>
          </p:pic>
          <p:sp>
            <p:nvSpPr>
              <p:cNvPr id="2332" name="Google Shape;2332;g31f684a12eb_2_1702"/>
              <p:cNvSpPr txBox="1"/>
              <p:nvPr/>
            </p:nvSpPr>
            <p:spPr>
              <a:xfrm>
                <a:off x="-226429" y="6253172"/>
                <a:ext cx="177805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Elastic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Block Store</a:t>
                </a:r>
                <a:endParaRPr/>
              </a:p>
            </p:txBody>
          </p:sp>
        </p:grpSp>
        <p:sp>
          <p:nvSpPr>
            <p:cNvPr id="2333" name="Google Shape;2333;g31f684a12eb_2_1702"/>
            <p:cNvSpPr/>
            <p:nvPr/>
          </p:nvSpPr>
          <p:spPr>
            <a:xfrm>
              <a:off x="2875086" y="5367928"/>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the volume of read operations is &gt; 1,000 for 10 seconds…</a:t>
              </a:r>
              <a:endParaRPr b="1" sz="1800">
                <a:solidFill>
                  <a:schemeClr val="dk1"/>
                </a:solidFill>
                <a:latin typeface="Calibri"/>
                <a:ea typeface="Calibri"/>
                <a:cs typeface="Calibri"/>
                <a:sym typeface="Calibri"/>
              </a:endParaRPr>
            </a:p>
          </p:txBody>
        </p:sp>
      </p:grpSp>
      <p:sp>
        <p:nvSpPr>
          <p:cNvPr descr="Incorrect. You must specify a statistic (for example, average volume)." id="2334" name="Google Shape;2334;g31f684a12eb_2_1702"/>
          <p:cNvSpPr/>
          <p:nvPr/>
        </p:nvSpPr>
        <p:spPr>
          <a:xfrm>
            <a:off x="7569506" y="5352496"/>
            <a:ext cx="4572000" cy="640080"/>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Incorrect. You must specify a statistic (for example, </a:t>
            </a:r>
            <a:r>
              <a:rPr i="1" lang="en-US" sz="1800">
                <a:solidFill>
                  <a:schemeClr val="dk1"/>
                </a:solidFill>
                <a:latin typeface="Calibri"/>
                <a:ea typeface="Calibri"/>
                <a:cs typeface="Calibri"/>
                <a:sym typeface="Calibri"/>
              </a:rPr>
              <a:t>average volume</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g31f684a12eb_2_56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5" name="Google Shape;1765;g31f684a12eb_2_56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Operational excellence design principles </a:t>
            </a:r>
            <a:endParaRPr/>
          </a:p>
        </p:txBody>
      </p:sp>
      <p:sp>
        <p:nvSpPr>
          <p:cNvPr id="1766" name="Google Shape;1766;g31f684a12eb_2_568"/>
          <p:cNvSpPr txBox="1"/>
          <p:nvPr>
            <p:ph idx="1" type="body"/>
          </p:nvPr>
        </p:nvSpPr>
        <p:spPr>
          <a:xfrm>
            <a:off x="2962656" y="1527048"/>
            <a:ext cx="8814816" cy="4645152"/>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2"/>
              </a:buClr>
              <a:buSzPts val="2800"/>
              <a:buChar char="•"/>
            </a:pPr>
            <a:r>
              <a:rPr lang="en-US"/>
              <a:t>Perform operations as code</a:t>
            </a:r>
            <a:endParaRPr/>
          </a:p>
          <a:p>
            <a:pPr indent="-230188" lvl="0" marL="230188" rtl="0" algn="l">
              <a:lnSpc>
                <a:spcPct val="100000"/>
              </a:lnSpc>
              <a:spcBef>
                <a:spcPts val="1100"/>
              </a:spcBef>
              <a:spcAft>
                <a:spcPts val="0"/>
              </a:spcAft>
              <a:buClr>
                <a:schemeClr val="dk2"/>
              </a:buClr>
              <a:buSzPts val="2800"/>
              <a:buChar char="•"/>
            </a:pPr>
            <a:r>
              <a:rPr lang="en-US"/>
              <a:t>Make frequent, small, reversible changes</a:t>
            </a:r>
            <a:endParaRPr/>
          </a:p>
          <a:p>
            <a:pPr indent="-230188" lvl="0" marL="230188" rtl="0" algn="l">
              <a:lnSpc>
                <a:spcPct val="100000"/>
              </a:lnSpc>
              <a:spcBef>
                <a:spcPts val="1100"/>
              </a:spcBef>
              <a:spcAft>
                <a:spcPts val="0"/>
              </a:spcAft>
              <a:buClr>
                <a:schemeClr val="dk2"/>
              </a:buClr>
              <a:buSzPts val="2800"/>
              <a:buChar char="•"/>
            </a:pPr>
            <a:r>
              <a:rPr lang="en-US"/>
              <a:t>Refine operations procedures frequently</a:t>
            </a:r>
            <a:endParaRPr/>
          </a:p>
          <a:p>
            <a:pPr indent="-230188" lvl="0" marL="230188" rtl="0" algn="l">
              <a:lnSpc>
                <a:spcPct val="100000"/>
              </a:lnSpc>
              <a:spcBef>
                <a:spcPts val="1100"/>
              </a:spcBef>
              <a:spcAft>
                <a:spcPts val="0"/>
              </a:spcAft>
              <a:buClr>
                <a:schemeClr val="dk2"/>
              </a:buClr>
              <a:buSzPts val="2800"/>
              <a:buChar char="•"/>
            </a:pPr>
            <a:r>
              <a:rPr lang="en-US"/>
              <a:t>Anticipate failure</a:t>
            </a:r>
            <a:endParaRPr/>
          </a:p>
          <a:p>
            <a:pPr indent="-230188" lvl="0" marL="230188" rtl="0" algn="l">
              <a:lnSpc>
                <a:spcPct val="100000"/>
              </a:lnSpc>
              <a:spcBef>
                <a:spcPts val="1100"/>
              </a:spcBef>
              <a:spcAft>
                <a:spcPts val="0"/>
              </a:spcAft>
              <a:buClr>
                <a:schemeClr val="dk2"/>
              </a:buClr>
              <a:buSzPts val="2800"/>
              <a:buChar char="•"/>
            </a:pPr>
            <a:r>
              <a:rPr lang="en-US"/>
              <a:t>Learn from all operational events and failures</a:t>
            </a:r>
            <a:endParaRPr/>
          </a:p>
        </p:txBody>
      </p:sp>
      <p:grpSp>
        <p:nvGrpSpPr>
          <p:cNvPr id="1767" name="Google Shape;1767;g31f684a12eb_2_568"/>
          <p:cNvGrpSpPr/>
          <p:nvPr/>
        </p:nvGrpSpPr>
        <p:grpSpPr>
          <a:xfrm>
            <a:off x="384260" y="1491339"/>
            <a:ext cx="2229853" cy="4539913"/>
            <a:chOff x="384260" y="1491339"/>
            <a:chExt cx="2229853" cy="4539913"/>
          </a:xfrm>
        </p:grpSpPr>
        <p:sp>
          <p:nvSpPr>
            <p:cNvPr id="1768" name="Google Shape;1768;g31f684a12eb_2_568"/>
            <p:cNvSpPr/>
            <p:nvPr/>
          </p:nvSpPr>
          <p:spPr>
            <a:xfrm>
              <a:off x="384260" y="1491339"/>
              <a:ext cx="2229853" cy="4539913"/>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Operational Excellence</a:t>
              </a:r>
              <a:endParaRPr/>
            </a:p>
            <a:p>
              <a:pPr indent="0" lvl="0" marL="0" marR="0" rtl="0" algn="ctr">
                <a:spcBef>
                  <a:spcPts val="0"/>
                </a:spcBef>
                <a:spcAft>
                  <a:spcPts val="0"/>
                </a:spcAft>
                <a:buNone/>
              </a:pPr>
              <a:r>
                <a:rPr b="1" i="0" lang="en-US" sz="2400" u="none" cap="none" strike="noStrike">
                  <a:solidFill>
                    <a:schemeClr val="dk1"/>
                  </a:solidFill>
                  <a:latin typeface="Arial"/>
                  <a:ea typeface="Arial"/>
                  <a:cs typeface="Arial"/>
                  <a:sym typeface="Arial"/>
                </a:rPr>
                <a:t>pillar</a:t>
              </a:r>
              <a:endParaRPr/>
            </a:p>
          </p:txBody>
        </p:sp>
        <p:sp>
          <p:nvSpPr>
            <p:cNvPr id="1769" name="Google Shape;1769;g31f684a12eb_2_568"/>
            <p:cNvSpPr txBox="1"/>
            <p:nvPr/>
          </p:nvSpPr>
          <p:spPr>
            <a:xfrm>
              <a:off x="685328" y="4857153"/>
              <a:ext cx="162771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1"/>
                  </a:solidFill>
                  <a:latin typeface="Arial"/>
                  <a:ea typeface="Arial"/>
                  <a:cs typeface="Arial"/>
                  <a:sym typeface="Arial"/>
                </a:rPr>
                <a:t>Deliver business value</a:t>
              </a:r>
              <a:endParaRPr/>
            </a:p>
          </p:txBody>
        </p:sp>
        <p:pic>
          <p:nvPicPr>
            <p:cNvPr id="1770" name="Google Shape;1770;g31f684a12eb_2_568"/>
            <p:cNvPicPr preferRelativeResize="0"/>
            <p:nvPr/>
          </p:nvPicPr>
          <p:blipFill rotWithShape="1">
            <a:blip r:embed="rId3">
              <a:alphaModFix/>
            </a:blip>
            <a:srcRect b="0" l="0" r="0" t="0"/>
            <a:stretch/>
          </p:blipFill>
          <p:spPr>
            <a:xfrm>
              <a:off x="767666" y="3179789"/>
              <a:ext cx="1463040" cy="1463040"/>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pic>
        <p:nvPicPr>
          <p:cNvPr id="2339" name="Google Shape;2339;g31f684a12eb_2_1737"/>
          <p:cNvPicPr preferRelativeResize="0"/>
          <p:nvPr/>
        </p:nvPicPr>
        <p:blipFill rotWithShape="1">
          <a:blip r:embed="rId3">
            <a:alphaModFix/>
          </a:blip>
          <a:srcRect b="0" l="0" r="0" t="0"/>
          <a:stretch/>
        </p:blipFill>
        <p:spPr>
          <a:xfrm>
            <a:off x="586419" y="624668"/>
            <a:ext cx="10262556" cy="550648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g31f684a12eb_2_174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5" name="Google Shape;2345;g31f684a12eb_2_174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Why is scaling important?</a:t>
            </a:r>
            <a:endParaRPr/>
          </a:p>
        </p:txBody>
      </p:sp>
      <p:grpSp>
        <p:nvGrpSpPr>
          <p:cNvPr descr="A graph showing used capacity falling below provisioned capacity all seven days of the week." id="2346" name="Google Shape;2346;g31f684a12eb_2_1741"/>
          <p:cNvGrpSpPr/>
          <p:nvPr/>
        </p:nvGrpSpPr>
        <p:grpSpPr>
          <a:xfrm>
            <a:off x="1125810" y="2094064"/>
            <a:ext cx="4015782" cy="2529347"/>
            <a:chOff x="1125810" y="2094064"/>
            <a:chExt cx="4015782" cy="2529347"/>
          </a:xfrm>
        </p:grpSpPr>
        <p:grpSp>
          <p:nvGrpSpPr>
            <p:cNvPr id="2347" name="Google Shape;2347;g31f684a12eb_2_1741"/>
            <p:cNvGrpSpPr/>
            <p:nvPr/>
          </p:nvGrpSpPr>
          <p:grpSpPr>
            <a:xfrm>
              <a:off x="1125810" y="2094064"/>
              <a:ext cx="3795606" cy="2167008"/>
              <a:chOff x="7346959" y="2040069"/>
              <a:chExt cx="3795606" cy="2167008"/>
            </a:xfrm>
          </p:grpSpPr>
          <p:sp>
            <p:nvSpPr>
              <p:cNvPr id="2348" name="Google Shape;2348;g31f684a12eb_2_1741"/>
              <p:cNvSpPr/>
              <p:nvPr/>
            </p:nvSpPr>
            <p:spPr>
              <a:xfrm>
                <a:off x="7346959" y="3853813"/>
                <a:ext cx="767905" cy="336704"/>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49" name="Google Shape;2349;g31f684a12eb_2_1741"/>
              <p:cNvSpPr/>
              <p:nvPr/>
            </p:nvSpPr>
            <p:spPr>
              <a:xfrm>
                <a:off x="7893069" y="3080626"/>
                <a:ext cx="711562" cy="1099918"/>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50" name="Google Shape;2350;g31f684a12eb_2_1741"/>
              <p:cNvSpPr/>
              <p:nvPr/>
            </p:nvSpPr>
            <p:spPr>
              <a:xfrm>
                <a:off x="8437942" y="2867392"/>
                <a:ext cx="701630" cy="132312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51" name="Google Shape;2351;g31f684a12eb_2_1741"/>
              <p:cNvSpPr/>
              <p:nvPr/>
            </p:nvSpPr>
            <p:spPr>
              <a:xfrm>
                <a:off x="8945575" y="2040069"/>
                <a:ext cx="616559" cy="213129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52" name="Google Shape;2352;g31f684a12eb_2_1741"/>
              <p:cNvSpPr/>
              <p:nvPr/>
            </p:nvSpPr>
            <p:spPr>
              <a:xfrm>
                <a:off x="9454355" y="2696217"/>
                <a:ext cx="647451" cy="1477503"/>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53" name="Google Shape;2353;g31f684a12eb_2_1741"/>
              <p:cNvSpPr/>
              <p:nvPr/>
            </p:nvSpPr>
            <p:spPr>
              <a:xfrm>
                <a:off x="9940326" y="3229838"/>
                <a:ext cx="663941" cy="965217"/>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54" name="Google Shape;2354;g31f684a12eb_2_1741"/>
              <p:cNvSpPr/>
              <p:nvPr/>
            </p:nvSpPr>
            <p:spPr>
              <a:xfrm>
                <a:off x="10438693" y="3645862"/>
                <a:ext cx="703872" cy="56121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sp>
          <p:nvSpPr>
            <p:cNvPr id="2355" name="Google Shape;2355;g31f684a12eb_2_1741"/>
            <p:cNvSpPr/>
            <p:nvPr/>
          </p:nvSpPr>
          <p:spPr>
            <a:xfrm>
              <a:off x="1158392" y="2107537"/>
              <a:ext cx="3842795" cy="2128041"/>
            </a:xfrm>
            <a:prstGeom prst="rect">
              <a:avLst/>
            </a:prstGeom>
            <a:solidFill>
              <a:srgbClr val="BDCBDA"/>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2356" name="Google Shape;2356;g31f684a12eb_2_1741"/>
            <p:cNvCxnSpPr/>
            <p:nvPr/>
          </p:nvCxnSpPr>
          <p:spPr>
            <a:xfrm>
              <a:off x="1143995" y="2107537"/>
              <a:ext cx="0" cy="2122846"/>
            </a:xfrm>
            <a:prstGeom prst="straightConnector1">
              <a:avLst/>
            </a:prstGeom>
            <a:noFill/>
            <a:ln cap="flat" cmpd="sng" w="38100">
              <a:solidFill>
                <a:schemeClr val="accent1"/>
              </a:solidFill>
              <a:prstDash val="solid"/>
              <a:miter lim="800000"/>
              <a:headEnd len="sm" w="sm" type="none"/>
              <a:tailEnd len="sm" w="sm" type="none"/>
            </a:ln>
          </p:spPr>
        </p:cxnSp>
        <p:cxnSp>
          <p:nvCxnSpPr>
            <p:cNvPr id="2357" name="Google Shape;2357;g31f684a12eb_2_1741"/>
            <p:cNvCxnSpPr/>
            <p:nvPr/>
          </p:nvCxnSpPr>
          <p:spPr>
            <a:xfrm>
              <a:off x="1143995" y="4230383"/>
              <a:ext cx="3842795" cy="0"/>
            </a:xfrm>
            <a:prstGeom prst="straightConnector1">
              <a:avLst/>
            </a:prstGeom>
            <a:noFill/>
            <a:ln cap="flat" cmpd="sng" w="38100">
              <a:solidFill>
                <a:schemeClr val="accent1"/>
              </a:solidFill>
              <a:prstDash val="solid"/>
              <a:miter lim="800000"/>
              <a:headEnd len="sm" w="sm" type="none"/>
              <a:tailEnd len="sm" w="sm" type="none"/>
            </a:ln>
          </p:spPr>
        </p:cxnSp>
        <p:sp>
          <p:nvSpPr>
            <p:cNvPr id="2358" name="Google Shape;2358;g31f684a12eb_2_1741"/>
            <p:cNvSpPr txBox="1"/>
            <p:nvPr/>
          </p:nvSpPr>
          <p:spPr>
            <a:xfrm>
              <a:off x="1249811" y="4223301"/>
              <a:ext cx="376577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Su    M     T     W     Th     F     Sa</a:t>
              </a:r>
              <a:endParaRPr/>
            </a:p>
          </p:txBody>
        </p:sp>
        <p:sp>
          <p:nvSpPr>
            <p:cNvPr id="2359" name="Google Shape;2359;g31f684a12eb_2_1741"/>
            <p:cNvSpPr/>
            <p:nvPr/>
          </p:nvSpPr>
          <p:spPr>
            <a:xfrm>
              <a:off x="1211249" y="3958886"/>
              <a:ext cx="465181" cy="270458"/>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60" name="Google Shape;2360;g31f684a12eb_2_1741"/>
            <p:cNvSpPr/>
            <p:nvPr/>
          </p:nvSpPr>
          <p:spPr>
            <a:xfrm>
              <a:off x="1743683" y="3211812"/>
              <a:ext cx="465181" cy="1018572"/>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61" name="Google Shape;2361;g31f684a12eb_2_1741"/>
            <p:cNvSpPr/>
            <p:nvPr/>
          </p:nvSpPr>
          <p:spPr>
            <a:xfrm>
              <a:off x="2276117" y="3009003"/>
              <a:ext cx="465181" cy="1222420"/>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62" name="Google Shape;2362;g31f684a12eb_2_1741"/>
            <p:cNvSpPr/>
            <p:nvPr/>
          </p:nvSpPr>
          <p:spPr>
            <a:xfrm>
              <a:off x="2808551" y="2107537"/>
              <a:ext cx="465181" cy="2124925"/>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63" name="Google Shape;2363;g31f684a12eb_2_1741"/>
            <p:cNvSpPr/>
            <p:nvPr/>
          </p:nvSpPr>
          <p:spPr>
            <a:xfrm>
              <a:off x="3340985" y="2848237"/>
              <a:ext cx="465181" cy="1385264"/>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64" name="Google Shape;2364;g31f684a12eb_2_1741"/>
            <p:cNvSpPr/>
            <p:nvPr/>
          </p:nvSpPr>
          <p:spPr>
            <a:xfrm>
              <a:off x="3873419" y="3368619"/>
              <a:ext cx="465181" cy="865920"/>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65" name="Google Shape;2365;g31f684a12eb_2_1741"/>
            <p:cNvSpPr/>
            <p:nvPr/>
          </p:nvSpPr>
          <p:spPr>
            <a:xfrm>
              <a:off x="4405853" y="3763385"/>
              <a:ext cx="465181" cy="47219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nvGrpSpPr>
            <p:cNvPr id="2366" name="Google Shape;2366;g31f684a12eb_2_1741"/>
            <p:cNvGrpSpPr/>
            <p:nvPr/>
          </p:nvGrpSpPr>
          <p:grpSpPr>
            <a:xfrm>
              <a:off x="3569524" y="2114058"/>
              <a:ext cx="1572068" cy="724131"/>
              <a:chOff x="9516688" y="2000450"/>
              <a:chExt cx="1572068" cy="724131"/>
            </a:xfrm>
          </p:grpSpPr>
          <p:sp>
            <p:nvSpPr>
              <p:cNvPr id="2367" name="Google Shape;2367;g31f684a12eb_2_1741"/>
              <p:cNvSpPr txBox="1"/>
              <p:nvPr/>
            </p:nvSpPr>
            <p:spPr>
              <a:xfrm>
                <a:off x="9895074" y="2000450"/>
                <a:ext cx="119368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Unused</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capacity</a:t>
                </a:r>
                <a:endParaRPr b="0" i="0" sz="1800" u="none" cap="none" strike="noStrike">
                  <a:solidFill>
                    <a:srgbClr val="000000"/>
                  </a:solidFill>
                  <a:latin typeface="Arial"/>
                  <a:ea typeface="Arial"/>
                  <a:cs typeface="Arial"/>
                  <a:sym typeface="Arial"/>
                </a:endParaRPr>
              </a:p>
            </p:txBody>
          </p:sp>
          <p:sp>
            <p:nvSpPr>
              <p:cNvPr id="2368" name="Google Shape;2368;g31f684a12eb_2_1741"/>
              <p:cNvSpPr/>
              <p:nvPr/>
            </p:nvSpPr>
            <p:spPr>
              <a:xfrm>
                <a:off x="9516688" y="2011192"/>
                <a:ext cx="414390" cy="713389"/>
              </a:xfrm>
              <a:prstGeom prst="righ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grpSp>
        <p:nvGrpSpPr>
          <p:cNvPr descr="Graph showing used capacity exceeds provisioned capacity on Wednesday while sitting below capacity on the other days of the week." id="2369" name="Google Shape;2369;g31f684a12eb_2_1741"/>
          <p:cNvGrpSpPr/>
          <p:nvPr/>
        </p:nvGrpSpPr>
        <p:grpSpPr>
          <a:xfrm>
            <a:off x="6768558" y="2054449"/>
            <a:ext cx="3889775" cy="2568966"/>
            <a:chOff x="1125810" y="2054445"/>
            <a:chExt cx="3889775" cy="2568966"/>
          </a:xfrm>
        </p:grpSpPr>
        <p:grpSp>
          <p:nvGrpSpPr>
            <p:cNvPr id="2370" name="Google Shape;2370;g31f684a12eb_2_1741"/>
            <p:cNvGrpSpPr/>
            <p:nvPr/>
          </p:nvGrpSpPr>
          <p:grpSpPr>
            <a:xfrm>
              <a:off x="1125810" y="2750212"/>
              <a:ext cx="3795606" cy="1510860"/>
              <a:chOff x="7346959" y="2696217"/>
              <a:chExt cx="3795606" cy="1510860"/>
            </a:xfrm>
          </p:grpSpPr>
          <p:sp>
            <p:nvSpPr>
              <p:cNvPr id="2371" name="Google Shape;2371;g31f684a12eb_2_1741"/>
              <p:cNvSpPr/>
              <p:nvPr/>
            </p:nvSpPr>
            <p:spPr>
              <a:xfrm>
                <a:off x="7346959" y="3853813"/>
                <a:ext cx="767905" cy="336704"/>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72" name="Google Shape;2372;g31f684a12eb_2_1741"/>
              <p:cNvSpPr/>
              <p:nvPr/>
            </p:nvSpPr>
            <p:spPr>
              <a:xfrm>
                <a:off x="7893069" y="3080626"/>
                <a:ext cx="711562" cy="1099918"/>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73" name="Google Shape;2373;g31f684a12eb_2_1741"/>
              <p:cNvSpPr/>
              <p:nvPr/>
            </p:nvSpPr>
            <p:spPr>
              <a:xfrm>
                <a:off x="8437942" y="2867392"/>
                <a:ext cx="701630" cy="132312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74" name="Google Shape;2374;g31f684a12eb_2_1741"/>
              <p:cNvSpPr/>
              <p:nvPr/>
            </p:nvSpPr>
            <p:spPr>
              <a:xfrm>
                <a:off x="9454355" y="2696217"/>
                <a:ext cx="647451" cy="1477503"/>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75" name="Google Shape;2375;g31f684a12eb_2_1741"/>
              <p:cNvSpPr/>
              <p:nvPr/>
            </p:nvSpPr>
            <p:spPr>
              <a:xfrm>
                <a:off x="9940326" y="3229838"/>
                <a:ext cx="663941" cy="965217"/>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76" name="Google Shape;2376;g31f684a12eb_2_1741"/>
              <p:cNvSpPr/>
              <p:nvPr/>
            </p:nvSpPr>
            <p:spPr>
              <a:xfrm>
                <a:off x="10438693" y="3645862"/>
                <a:ext cx="703872" cy="56121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sp>
          <p:nvSpPr>
            <p:cNvPr id="2377" name="Google Shape;2377;g31f684a12eb_2_1741"/>
            <p:cNvSpPr/>
            <p:nvPr/>
          </p:nvSpPr>
          <p:spPr>
            <a:xfrm>
              <a:off x="1143995" y="2748114"/>
              <a:ext cx="3842795" cy="1475187"/>
            </a:xfrm>
            <a:prstGeom prst="rect">
              <a:avLst/>
            </a:prstGeom>
            <a:solidFill>
              <a:srgbClr val="BDCBDA"/>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cxnSp>
          <p:nvCxnSpPr>
            <p:cNvPr id="2378" name="Google Shape;2378;g31f684a12eb_2_1741"/>
            <p:cNvCxnSpPr/>
            <p:nvPr/>
          </p:nvCxnSpPr>
          <p:spPr>
            <a:xfrm>
              <a:off x="1143995" y="2107537"/>
              <a:ext cx="0" cy="2122846"/>
            </a:xfrm>
            <a:prstGeom prst="straightConnector1">
              <a:avLst/>
            </a:prstGeom>
            <a:noFill/>
            <a:ln cap="flat" cmpd="sng" w="38100">
              <a:solidFill>
                <a:schemeClr val="accent1"/>
              </a:solidFill>
              <a:prstDash val="solid"/>
              <a:miter lim="800000"/>
              <a:headEnd len="sm" w="sm" type="none"/>
              <a:tailEnd len="sm" w="sm" type="none"/>
            </a:ln>
          </p:spPr>
        </p:cxnSp>
        <p:cxnSp>
          <p:nvCxnSpPr>
            <p:cNvPr id="2379" name="Google Shape;2379;g31f684a12eb_2_1741"/>
            <p:cNvCxnSpPr/>
            <p:nvPr/>
          </p:nvCxnSpPr>
          <p:spPr>
            <a:xfrm>
              <a:off x="1143995" y="4230383"/>
              <a:ext cx="3842795" cy="0"/>
            </a:xfrm>
            <a:prstGeom prst="straightConnector1">
              <a:avLst/>
            </a:prstGeom>
            <a:noFill/>
            <a:ln cap="flat" cmpd="sng" w="38100">
              <a:solidFill>
                <a:schemeClr val="accent1"/>
              </a:solidFill>
              <a:prstDash val="solid"/>
              <a:miter lim="800000"/>
              <a:headEnd len="sm" w="sm" type="none"/>
              <a:tailEnd len="sm" w="sm" type="none"/>
            </a:ln>
          </p:spPr>
        </p:cxnSp>
        <p:sp>
          <p:nvSpPr>
            <p:cNvPr id="2380" name="Google Shape;2380;g31f684a12eb_2_1741"/>
            <p:cNvSpPr txBox="1"/>
            <p:nvPr/>
          </p:nvSpPr>
          <p:spPr>
            <a:xfrm>
              <a:off x="1249811" y="4223301"/>
              <a:ext cx="376577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Su    M     T     W     Th     F     Sa</a:t>
              </a:r>
              <a:endParaRPr/>
            </a:p>
          </p:txBody>
        </p:sp>
        <p:sp>
          <p:nvSpPr>
            <p:cNvPr id="2381" name="Google Shape;2381;g31f684a12eb_2_1741"/>
            <p:cNvSpPr/>
            <p:nvPr/>
          </p:nvSpPr>
          <p:spPr>
            <a:xfrm>
              <a:off x="1211249" y="3958886"/>
              <a:ext cx="465181" cy="270458"/>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82" name="Google Shape;2382;g31f684a12eb_2_1741"/>
            <p:cNvSpPr/>
            <p:nvPr/>
          </p:nvSpPr>
          <p:spPr>
            <a:xfrm>
              <a:off x="1743683" y="3211812"/>
              <a:ext cx="465181" cy="1018572"/>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83" name="Google Shape;2383;g31f684a12eb_2_1741"/>
            <p:cNvSpPr/>
            <p:nvPr/>
          </p:nvSpPr>
          <p:spPr>
            <a:xfrm>
              <a:off x="2276117" y="3009003"/>
              <a:ext cx="465181" cy="1222420"/>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84" name="Google Shape;2384;g31f684a12eb_2_1741"/>
            <p:cNvSpPr/>
            <p:nvPr/>
          </p:nvSpPr>
          <p:spPr>
            <a:xfrm>
              <a:off x="2808551" y="2107537"/>
              <a:ext cx="465181" cy="2124925"/>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85" name="Google Shape;2385;g31f684a12eb_2_1741"/>
            <p:cNvSpPr/>
            <p:nvPr/>
          </p:nvSpPr>
          <p:spPr>
            <a:xfrm>
              <a:off x="3340985" y="2848237"/>
              <a:ext cx="465181" cy="1385264"/>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86" name="Google Shape;2386;g31f684a12eb_2_1741"/>
            <p:cNvSpPr/>
            <p:nvPr/>
          </p:nvSpPr>
          <p:spPr>
            <a:xfrm>
              <a:off x="3873419" y="3368619"/>
              <a:ext cx="465181" cy="865920"/>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87" name="Google Shape;2387;g31f684a12eb_2_1741"/>
            <p:cNvSpPr/>
            <p:nvPr/>
          </p:nvSpPr>
          <p:spPr>
            <a:xfrm>
              <a:off x="4405853" y="3763385"/>
              <a:ext cx="465181" cy="47219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nvGrpSpPr>
            <p:cNvPr id="2388" name="Google Shape;2388;g31f684a12eb_2_1741"/>
            <p:cNvGrpSpPr/>
            <p:nvPr/>
          </p:nvGrpSpPr>
          <p:grpSpPr>
            <a:xfrm>
              <a:off x="3340985" y="2054445"/>
              <a:ext cx="1526622" cy="668173"/>
              <a:chOff x="9562134" y="2000450"/>
              <a:chExt cx="1526622" cy="668173"/>
            </a:xfrm>
          </p:grpSpPr>
          <p:sp>
            <p:nvSpPr>
              <p:cNvPr id="2389" name="Google Shape;2389;g31f684a12eb_2_1741"/>
              <p:cNvSpPr txBox="1"/>
              <p:nvPr/>
            </p:nvSpPr>
            <p:spPr>
              <a:xfrm>
                <a:off x="9895074" y="2000450"/>
                <a:ext cx="1193682"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Over</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capacity</a:t>
                </a:r>
                <a:endParaRPr b="0" i="0" sz="1800" u="none" cap="none" strike="noStrike">
                  <a:solidFill>
                    <a:srgbClr val="000000"/>
                  </a:solidFill>
                  <a:latin typeface="Arial"/>
                  <a:ea typeface="Arial"/>
                  <a:cs typeface="Arial"/>
                  <a:sym typeface="Arial"/>
                </a:endParaRPr>
              </a:p>
            </p:txBody>
          </p:sp>
          <p:sp>
            <p:nvSpPr>
              <p:cNvPr id="2390" name="Google Shape;2390;g31f684a12eb_2_1741"/>
              <p:cNvSpPr/>
              <p:nvPr/>
            </p:nvSpPr>
            <p:spPr>
              <a:xfrm>
                <a:off x="9562134" y="2053542"/>
                <a:ext cx="368944" cy="615081"/>
              </a:xfrm>
              <a:prstGeom prst="rightBrace">
                <a:avLst>
                  <a:gd fmla="val 8333" name="adj1"/>
                  <a:gd fmla="val 50000" name="adj2"/>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grpSp>
      <p:grpSp>
        <p:nvGrpSpPr>
          <p:cNvPr id="2391" name="Google Shape;2391;g31f684a12eb_2_1741"/>
          <p:cNvGrpSpPr/>
          <p:nvPr/>
        </p:nvGrpSpPr>
        <p:grpSpPr>
          <a:xfrm>
            <a:off x="3659670" y="5191378"/>
            <a:ext cx="4838997" cy="646331"/>
            <a:chOff x="1281501" y="5040778"/>
            <a:chExt cx="4838997" cy="646331"/>
          </a:xfrm>
        </p:grpSpPr>
        <p:sp>
          <p:nvSpPr>
            <p:cNvPr id="2392" name="Google Shape;2392;g31f684a12eb_2_1741"/>
            <p:cNvSpPr txBox="1"/>
            <p:nvPr/>
          </p:nvSpPr>
          <p:spPr>
            <a:xfrm>
              <a:off x="1492198" y="5040778"/>
              <a:ext cx="157607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Used </a:t>
              </a:r>
              <a:r>
                <a:rPr lang="en-US" sz="1800">
                  <a:solidFill>
                    <a:srgbClr val="000000"/>
                  </a:solidFill>
                  <a:latin typeface="Arial"/>
                  <a:ea typeface="Arial"/>
                  <a:cs typeface="Arial"/>
                  <a:sym typeface="Arial"/>
                </a:rPr>
                <a:t>capacity</a:t>
              </a:r>
              <a:br>
                <a:rPr b="0" i="0" lang="en-US" sz="1800" u="none" cap="none" strike="noStrike">
                  <a:solidFill>
                    <a:srgbClr val="000000"/>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(demand)</a:t>
              </a:r>
              <a:endParaRPr b="0" i="0" sz="1800" u="none" cap="none" strike="noStrike">
                <a:solidFill>
                  <a:srgbClr val="000000"/>
                </a:solidFill>
                <a:latin typeface="Arial"/>
                <a:ea typeface="Arial"/>
                <a:cs typeface="Arial"/>
                <a:sym typeface="Arial"/>
              </a:endParaRPr>
            </a:p>
          </p:txBody>
        </p:sp>
        <p:sp>
          <p:nvSpPr>
            <p:cNvPr id="2393" name="Google Shape;2393;g31f684a12eb_2_1741"/>
            <p:cNvSpPr/>
            <p:nvPr/>
          </p:nvSpPr>
          <p:spPr>
            <a:xfrm>
              <a:off x="1281501" y="5090215"/>
              <a:ext cx="239492" cy="270458"/>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94" name="Google Shape;2394;g31f684a12eb_2_1741"/>
            <p:cNvSpPr txBox="1"/>
            <p:nvPr/>
          </p:nvSpPr>
          <p:spPr>
            <a:xfrm>
              <a:off x="3818265" y="5040778"/>
              <a:ext cx="23022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Provisioned capacity</a:t>
              </a:r>
              <a:endParaRPr b="0" i="0" sz="1800" u="none" cap="none" strike="noStrike">
                <a:solidFill>
                  <a:srgbClr val="000000"/>
                </a:solidFill>
                <a:latin typeface="Arial"/>
                <a:ea typeface="Arial"/>
                <a:cs typeface="Arial"/>
                <a:sym typeface="Arial"/>
              </a:endParaRPr>
            </a:p>
          </p:txBody>
        </p:sp>
        <p:sp>
          <p:nvSpPr>
            <p:cNvPr id="2395" name="Google Shape;2395;g31f684a12eb_2_1741"/>
            <p:cNvSpPr/>
            <p:nvPr/>
          </p:nvSpPr>
          <p:spPr>
            <a:xfrm>
              <a:off x="3607568" y="5090215"/>
              <a:ext cx="239492" cy="270458"/>
            </a:xfrm>
            <a:prstGeom prst="rect">
              <a:avLst/>
            </a:prstGeom>
            <a:solidFill>
              <a:srgbClr val="BDCADA"/>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g31f684a12eb_2_179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1" name="Google Shape;2401;g31f684a12eb_2_179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Amazon EC2 Auto Scaling</a:t>
            </a:r>
            <a:endParaRPr/>
          </a:p>
        </p:txBody>
      </p:sp>
      <p:sp>
        <p:nvSpPr>
          <p:cNvPr id="2402" name="Google Shape;2402;g31f684a12eb_2_1796"/>
          <p:cNvSpPr txBox="1"/>
          <p:nvPr>
            <p:ph idx="1" type="body"/>
          </p:nvPr>
        </p:nvSpPr>
        <p:spPr>
          <a:xfrm>
            <a:off x="6245352" y="1143000"/>
            <a:ext cx="5504688" cy="464515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Helps you maintain application availability</a:t>
            </a:r>
            <a:endParaRPr/>
          </a:p>
          <a:p>
            <a:pPr indent="-228600" lvl="0" marL="228600" rtl="0" algn="l">
              <a:lnSpc>
                <a:spcPct val="90000"/>
              </a:lnSpc>
              <a:spcBef>
                <a:spcPts val="1000"/>
              </a:spcBef>
              <a:spcAft>
                <a:spcPts val="0"/>
              </a:spcAft>
              <a:buClr>
                <a:schemeClr val="dk1"/>
              </a:buClr>
              <a:buSzPts val="2400"/>
              <a:buChar char="•"/>
            </a:pPr>
            <a:r>
              <a:rPr lang="en-US" sz="2400"/>
              <a:t>Enables you to automatically add or remove EC2 instances according to conditions that you define</a:t>
            </a:r>
            <a:endParaRPr/>
          </a:p>
          <a:p>
            <a:pPr indent="-228600" lvl="0" marL="228600" rtl="0" algn="l">
              <a:lnSpc>
                <a:spcPct val="90000"/>
              </a:lnSpc>
              <a:spcBef>
                <a:spcPts val="1000"/>
              </a:spcBef>
              <a:spcAft>
                <a:spcPts val="0"/>
              </a:spcAft>
              <a:buClr>
                <a:schemeClr val="dk1"/>
              </a:buClr>
              <a:buSzPts val="2400"/>
              <a:buChar char="•"/>
            </a:pPr>
            <a:r>
              <a:rPr lang="en-US" sz="2400"/>
              <a:t>Detects impaired EC2 instances and unhealthy applications, and replaces the instances without your intervention</a:t>
            </a:r>
            <a:endParaRPr/>
          </a:p>
          <a:p>
            <a:pPr indent="-228600" lvl="0" marL="228600" rtl="0" algn="l">
              <a:lnSpc>
                <a:spcPct val="90000"/>
              </a:lnSpc>
              <a:spcBef>
                <a:spcPts val="1000"/>
              </a:spcBef>
              <a:spcAft>
                <a:spcPts val="0"/>
              </a:spcAft>
              <a:buClr>
                <a:schemeClr val="dk1"/>
              </a:buClr>
              <a:buSzPts val="2400"/>
              <a:buChar char="•"/>
            </a:pPr>
            <a:r>
              <a:rPr lang="en-US" sz="2400"/>
              <a:t>Provides several scaling options – Manual, scheduled, dynamic or on-demand, and predictive</a:t>
            </a:r>
            <a:endParaRPr/>
          </a:p>
        </p:txBody>
      </p:sp>
      <p:grpSp>
        <p:nvGrpSpPr>
          <p:cNvPr descr="In this graph, provisioned capacity matches used capacity." id="2403" name="Google Shape;2403;g31f684a12eb_2_1796"/>
          <p:cNvGrpSpPr/>
          <p:nvPr/>
        </p:nvGrpSpPr>
        <p:grpSpPr>
          <a:xfrm>
            <a:off x="1125810" y="1993864"/>
            <a:ext cx="4933774" cy="3693245"/>
            <a:chOff x="1125810" y="1993864"/>
            <a:chExt cx="4933774" cy="3693245"/>
          </a:xfrm>
        </p:grpSpPr>
        <p:grpSp>
          <p:nvGrpSpPr>
            <p:cNvPr id="2404" name="Google Shape;2404;g31f684a12eb_2_1796"/>
            <p:cNvGrpSpPr/>
            <p:nvPr/>
          </p:nvGrpSpPr>
          <p:grpSpPr>
            <a:xfrm>
              <a:off x="1125810" y="1993864"/>
              <a:ext cx="3795606" cy="2267208"/>
              <a:chOff x="7346959" y="1939869"/>
              <a:chExt cx="3795606" cy="2267208"/>
            </a:xfrm>
          </p:grpSpPr>
          <p:sp>
            <p:nvSpPr>
              <p:cNvPr id="2405" name="Google Shape;2405;g31f684a12eb_2_1796"/>
              <p:cNvSpPr/>
              <p:nvPr/>
            </p:nvSpPr>
            <p:spPr>
              <a:xfrm>
                <a:off x="7346959" y="3853813"/>
                <a:ext cx="767905" cy="336704"/>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06" name="Google Shape;2406;g31f684a12eb_2_1796"/>
              <p:cNvSpPr/>
              <p:nvPr/>
            </p:nvSpPr>
            <p:spPr>
              <a:xfrm>
                <a:off x="7893069" y="3080626"/>
                <a:ext cx="711562" cy="1099918"/>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07" name="Google Shape;2407;g31f684a12eb_2_1796"/>
              <p:cNvSpPr/>
              <p:nvPr/>
            </p:nvSpPr>
            <p:spPr>
              <a:xfrm>
                <a:off x="8437942" y="2867392"/>
                <a:ext cx="701630" cy="132312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08" name="Google Shape;2408;g31f684a12eb_2_1796"/>
              <p:cNvSpPr/>
              <p:nvPr/>
            </p:nvSpPr>
            <p:spPr>
              <a:xfrm>
                <a:off x="8945575" y="1939869"/>
                <a:ext cx="616559" cy="2231496"/>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09" name="Google Shape;2409;g31f684a12eb_2_1796"/>
              <p:cNvSpPr/>
              <p:nvPr/>
            </p:nvSpPr>
            <p:spPr>
              <a:xfrm>
                <a:off x="9454355" y="2696217"/>
                <a:ext cx="647451" cy="1477503"/>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10" name="Google Shape;2410;g31f684a12eb_2_1796"/>
              <p:cNvSpPr/>
              <p:nvPr/>
            </p:nvSpPr>
            <p:spPr>
              <a:xfrm>
                <a:off x="9940326" y="3229838"/>
                <a:ext cx="663941" cy="965217"/>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11" name="Google Shape;2411;g31f684a12eb_2_1796"/>
              <p:cNvSpPr/>
              <p:nvPr/>
            </p:nvSpPr>
            <p:spPr>
              <a:xfrm>
                <a:off x="10438693" y="3645862"/>
                <a:ext cx="703872" cy="561215"/>
              </a:xfrm>
              <a:prstGeom prst="rect">
                <a:avLst/>
              </a:prstGeom>
              <a:solidFill>
                <a:srgbClr val="BDCA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cxnSp>
          <p:nvCxnSpPr>
            <p:cNvPr id="2412" name="Google Shape;2412;g31f684a12eb_2_1796"/>
            <p:cNvCxnSpPr/>
            <p:nvPr/>
          </p:nvCxnSpPr>
          <p:spPr>
            <a:xfrm>
              <a:off x="1143995" y="2107537"/>
              <a:ext cx="0" cy="2122846"/>
            </a:xfrm>
            <a:prstGeom prst="straightConnector1">
              <a:avLst/>
            </a:prstGeom>
            <a:noFill/>
            <a:ln cap="flat" cmpd="sng" w="38100">
              <a:solidFill>
                <a:schemeClr val="accent1"/>
              </a:solidFill>
              <a:prstDash val="solid"/>
              <a:miter lim="800000"/>
              <a:headEnd len="sm" w="sm" type="none"/>
              <a:tailEnd len="sm" w="sm" type="none"/>
            </a:ln>
          </p:spPr>
        </p:cxnSp>
        <p:cxnSp>
          <p:nvCxnSpPr>
            <p:cNvPr id="2413" name="Google Shape;2413;g31f684a12eb_2_1796"/>
            <p:cNvCxnSpPr/>
            <p:nvPr/>
          </p:nvCxnSpPr>
          <p:spPr>
            <a:xfrm>
              <a:off x="1143995" y="4230383"/>
              <a:ext cx="3842795" cy="0"/>
            </a:xfrm>
            <a:prstGeom prst="straightConnector1">
              <a:avLst/>
            </a:prstGeom>
            <a:noFill/>
            <a:ln cap="flat" cmpd="sng" w="38100">
              <a:solidFill>
                <a:schemeClr val="accent1"/>
              </a:solidFill>
              <a:prstDash val="solid"/>
              <a:miter lim="800000"/>
              <a:headEnd len="sm" w="sm" type="none"/>
              <a:tailEnd len="sm" w="sm" type="none"/>
            </a:ln>
          </p:spPr>
        </p:cxnSp>
        <p:sp>
          <p:nvSpPr>
            <p:cNvPr id="2414" name="Google Shape;2414;g31f684a12eb_2_1796"/>
            <p:cNvSpPr txBox="1"/>
            <p:nvPr/>
          </p:nvSpPr>
          <p:spPr>
            <a:xfrm>
              <a:off x="1249811" y="4223301"/>
              <a:ext cx="376577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Su    M     T     W     Th     F     Sa</a:t>
              </a:r>
              <a:endParaRPr/>
            </a:p>
          </p:txBody>
        </p:sp>
        <p:sp>
          <p:nvSpPr>
            <p:cNvPr id="2415" name="Google Shape;2415;g31f684a12eb_2_1796"/>
            <p:cNvSpPr/>
            <p:nvPr/>
          </p:nvSpPr>
          <p:spPr>
            <a:xfrm>
              <a:off x="1211249" y="3958886"/>
              <a:ext cx="465181" cy="270458"/>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16" name="Google Shape;2416;g31f684a12eb_2_1796"/>
            <p:cNvSpPr/>
            <p:nvPr/>
          </p:nvSpPr>
          <p:spPr>
            <a:xfrm>
              <a:off x="1743683" y="3211812"/>
              <a:ext cx="465181" cy="1018572"/>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17" name="Google Shape;2417;g31f684a12eb_2_1796"/>
            <p:cNvSpPr/>
            <p:nvPr/>
          </p:nvSpPr>
          <p:spPr>
            <a:xfrm>
              <a:off x="2276117" y="3009003"/>
              <a:ext cx="465181" cy="1222420"/>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18" name="Google Shape;2418;g31f684a12eb_2_1796"/>
            <p:cNvSpPr/>
            <p:nvPr/>
          </p:nvSpPr>
          <p:spPr>
            <a:xfrm>
              <a:off x="2808551" y="2107537"/>
              <a:ext cx="465181" cy="2124925"/>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19" name="Google Shape;2419;g31f684a12eb_2_1796"/>
            <p:cNvSpPr/>
            <p:nvPr/>
          </p:nvSpPr>
          <p:spPr>
            <a:xfrm>
              <a:off x="3340985" y="2848237"/>
              <a:ext cx="465181" cy="1385264"/>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20" name="Google Shape;2420;g31f684a12eb_2_1796"/>
            <p:cNvSpPr/>
            <p:nvPr/>
          </p:nvSpPr>
          <p:spPr>
            <a:xfrm>
              <a:off x="3873419" y="3368619"/>
              <a:ext cx="465181" cy="865920"/>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21" name="Google Shape;2421;g31f684a12eb_2_1796"/>
            <p:cNvSpPr/>
            <p:nvPr/>
          </p:nvSpPr>
          <p:spPr>
            <a:xfrm>
              <a:off x="4405853" y="3763385"/>
              <a:ext cx="465181" cy="472193"/>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22" name="Google Shape;2422;g31f684a12eb_2_1796"/>
            <p:cNvSpPr txBox="1"/>
            <p:nvPr/>
          </p:nvSpPr>
          <p:spPr>
            <a:xfrm>
              <a:off x="1492198" y="5040778"/>
              <a:ext cx="157607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Used capacity</a:t>
              </a:r>
              <a:br>
                <a:rPr b="0" i="0" lang="en-US" sz="1800" u="none" cap="none" strike="noStrike">
                  <a:solidFill>
                    <a:srgbClr val="000000"/>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(demand)</a:t>
              </a:r>
              <a:endParaRPr b="0" i="0" sz="1800" u="none" cap="none" strike="noStrike">
                <a:solidFill>
                  <a:srgbClr val="000000"/>
                </a:solidFill>
                <a:latin typeface="Arial"/>
                <a:ea typeface="Arial"/>
                <a:cs typeface="Arial"/>
                <a:sym typeface="Arial"/>
              </a:endParaRPr>
            </a:p>
          </p:txBody>
        </p:sp>
        <p:sp>
          <p:nvSpPr>
            <p:cNvPr id="2423" name="Google Shape;2423;g31f684a12eb_2_1796"/>
            <p:cNvSpPr/>
            <p:nvPr/>
          </p:nvSpPr>
          <p:spPr>
            <a:xfrm>
              <a:off x="1281501" y="5090215"/>
              <a:ext cx="239492" cy="270458"/>
            </a:xfrm>
            <a:prstGeom prst="rect">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424" name="Google Shape;2424;g31f684a12eb_2_1796"/>
            <p:cNvSpPr txBox="1"/>
            <p:nvPr/>
          </p:nvSpPr>
          <p:spPr>
            <a:xfrm>
              <a:off x="3818265" y="5040778"/>
              <a:ext cx="22413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Provisioned c</a:t>
              </a:r>
              <a:r>
                <a:rPr b="0" i="0" lang="en-US" sz="1800" u="none" cap="none" strike="noStrike">
                  <a:solidFill>
                    <a:srgbClr val="000000"/>
                  </a:solidFill>
                  <a:latin typeface="Arial"/>
                  <a:ea typeface="Arial"/>
                  <a:cs typeface="Arial"/>
                  <a:sym typeface="Arial"/>
                </a:rPr>
                <a:t>apacity</a:t>
              </a:r>
              <a:endParaRPr b="0" i="0" sz="1800" u="none" cap="none" strike="noStrike">
                <a:solidFill>
                  <a:srgbClr val="000000"/>
                </a:solidFill>
                <a:latin typeface="Arial"/>
                <a:ea typeface="Arial"/>
                <a:cs typeface="Arial"/>
                <a:sym typeface="Arial"/>
              </a:endParaRPr>
            </a:p>
          </p:txBody>
        </p:sp>
        <p:sp>
          <p:nvSpPr>
            <p:cNvPr id="2425" name="Google Shape;2425;g31f684a12eb_2_1796"/>
            <p:cNvSpPr/>
            <p:nvPr/>
          </p:nvSpPr>
          <p:spPr>
            <a:xfrm>
              <a:off x="3607568" y="5090215"/>
              <a:ext cx="239492" cy="270458"/>
            </a:xfrm>
            <a:prstGeom prst="rect">
              <a:avLst/>
            </a:prstGeom>
            <a:solidFill>
              <a:srgbClr val="BDCADA"/>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g31f684a12eb_2_182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1" name="Google Shape;2431;g31f684a12eb_2_1825"/>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Typical weekly traffic at Amazon.com</a:t>
            </a:r>
            <a:endParaRPr/>
          </a:p>
        </p:txBody>
      </p:sp>
      <p:grpSp>
        <p:nvGrpSpPr>
          <p:cNvPr descr="Regular oscillation in demand over a week with approximately even peaks and troughs." id="2432" name="Google Shape;2432;g31f684a12eb_2_1825"/>
          <p:cNvGrpSpPr/>
          <p:nvPr/>
        </p:nvGrpSpPr>
        <p:grpSpPr>
          <a:xfrm>
            <a:off x="-10584" y="2342871"/>
            <a:ext cx="12202585" cy="3536828"/>
            <a:chOff x="-10584" y="2342871"/>
            <a:chExt cx="12202585" cy="3536828"/>
          </a:xfrm>
        </p:grpSpPr>
        <p:pic>
          <p:nvPicPr>
            <p:cNvPr id="2433" name="Google Shape;2433;g31f684a12eb_2_1825"/>
            <p:cNvPicPr preferRelativeResize="0"/>
            <p:nvPr/>
          </p:nvPicPr>
          <p:blipFill rotWithShape="1">
            <a:blip r:embed="rId3">
              <a:alphaModFix/>
            </a:blip>
            <a:srcRect b="0" l="0" r="0" t="0"/>
            <a:stretch/>
          </p:blipFill>
          <p:spPr>
            <a:xfrm>
              <a:off x="-72" y="2888592"/>
              <a:ext cx="12192000" cy="1941053"/>
            </a:xfrm>
            <a:prstGeom prst="rect">
              <a:avLst/>
            </a:prstGeom>
            <a:noFill/>
            <a:ln>
              <a:noFill/>
            </a:ln>
          </p:spPr>
        </p:pic>
        <p:sp>
          <p:nvSpPr>
            <p:cNvPr id="2434" name="Google Shape;2434;g31f684a12eb_2_1825"/>
            <p:cNvSpPr txBox="1"/>
            <p:nvPr/>
          </p:nvSpPr>
          <p:spPr>
            <a:xfrm>
              <a:off x="131458"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Sunday</a:t>
              </a:r>
              <a:endParaRPr/>
            </a:p>
          </p:txBody>
        </p:sp>
        <p:sp>
          <p:nvSpPr>
            <p:cNvPr id="2435" name="Google Shape;2435;g31f684a12eb_2_1825"/>
            <p:cNvSpPr txBox="1"/>
            <p:nvPr/>
          </p:nvSpPr>
          <p:spPr>
            <a:xfrm>
              <a:off x="1856590"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Monday</a:t>
              </a:r>
              <a:endParaRPr/>
            </a:p>
          </p:txBody>
        </p:sp>
        <p:sp>
          <p:nvSpPr>
            <p:cNvPr id="2436" name="Google Shape;2436;g31f684a12eb_2_1825"/>
            <p:cNvSpPr txBox="1"/>
            <p:nvPr/>
          </p:nvSpPr>
          <p:spPr>
            <a:xfrm>
              <a:off x="3581710"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Tuesday</a:t>
              </a:r>
              <a:endParaRPr/>
            </a:p>
          </p:txBody>
        </p:sp>
        <p:sp>
          <p:nvSpPr>
            <p:cNvPr id="2437" name="Google Shape;2437;g31f684a12eb_2_1825"/>
            <p:cNvSpPr txBox="1"/>
            <p:nvPr/>
          </p:nvSpPr>
          <p:spPr>
            <a:xfrm>
              <a:off x="5306858"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Wednesday</a:t>
              </a:r>
              <a:endParaRPr/>
            </a:p>
          </p:txBody>
        </p:sp>
        <p:sp>
          <p:nvSpPr>
            <p:cNvPr id="2438" name="Google Shape;2438;g31f684a12eb_2_1825"/>
            <p:cNvSpPr txBox="1"/>
            <p:nvPr/>
          </p:nvSpPr>
          <p:spPr>
            <a:xfrm>
              <a:off x="7031967"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Thursday</a:t>
              </a:r>
              <a:endParaRPr/>
            </a:p>
          </p:txBody>
        </p:sp>
        <p:sp>
          <p:nvSpPr>
            <p:cNvPr id="2439" name="Google Shape;2439;g31f684a12eb_2_1825"/>
            <p:cNvSpPr txBox="1"/>
            <p:nvPr/>
          </p:nvSpPr>
          <p:spPr>
            <a:xfrm>
              <a:off x="8757111"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Friday</a:t>
              </a:r>
              <a:endParaRPr/>
            </a:p>
          </p:txBody>
        </p:sp>
        <p:sp>
          <p:nvSpPr>
            <p:cNvPr id="2440" name="Google Shape;2440;g31f684a12eb_2_1825"/>
            <p:cNvSpPr txBox="1"/>
            <p:nvPr/>
          </p:nvSpPr>
          <p:spPr>
            <a:xfrm>
              <a:off x="10482285" y="5419347"/>
              <a:ext cx="1709716" cy="4603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2133">
                  <a:solidFill>
                    <a:schemeClr val="dk1"/>
                  </a:solidFill>
                  <a:latin typeface="Arial"/>
                  <a:ea typeface="Arial"/>
                  <a:cs typeface="Arial"/>
                  <a:sym typeface="Arial"/>
                </a:rPr>
                <a:t>Saturday</a:t>
              </a:r>
              <a:endParaRPr/>
            </a:p>
          </p:txBody>
        </p:sp>
        <p:cxnSp>
          <p:nvCxnSpPr>
            <p:cNvPr id="2441" name="Google Shape;2441;g31f684a12eb_2_1825"/>
            <p:cNvCxnSpPr/>
            <p:nvPr/>
          </p:nvCxnSpPr>
          <p:spPr>
            <a:xfrm>
              <a:off x="-72" y="5205609"/>
              <a:ext cx="12192000" cy="0"/>
            </a:xfrm>
            <a:prstGeom prst="straightConnector1">
              <a:avLst/>
            </a:prstGeom>
            <a:noFill/>
            <a:ln cap="flat" cmpd="sng" w="12700">
              <a:solidFill>
                <a:schemeClr val="accent1"/>
              </a:solidFill>
              <a:prstDash val="solid"/>
              <a:miter lim="800000"/>
              <a:headEnd len="sm" w="sm" type="none"/>
              <a:tailEnd len="sm" w="sm" type="none"/>
            </a:ln>
          </p:spPr>
        </p:cxnSp>
        <p:cxnSp>
          <p:nvCxnSpPr>
            <p:cNvPr id="2442" name="Google Shape;2442;g31f684a12eb_2_1825"/>
            <p:cNvCxnSpPr/>
            <p:nvPr/>
          </p:nvCxnSpPr>
          <p:spPr>
            <a:xfrm>
              <a:off x="-10584" y="2821109"/>
              <a:ext cx="12192000" cy="0"/>
            </a:xfrm>
            <a:prstGeom prst="straightConnector1">
              <a:avLst/>
            </a:prstGeom>
            <a:noFill/>
            <a:ln cap="flat" cmpd="sng" w="57150">
              <a:solidFill>
                <a:srgbClr val="504BAB"/>
              </a:solidFill>
              <a:prstDash val="solid"/>
              <a:miter lim="800000"/>
              <a:headEnd len="sm" w="sm" type="none"/>
              <a:tailEnd len="sm" w="sm" type="none"/>
            </a:ln>
          </p:spPr>
        </p:cxnSp>
        <p:sp>
          <p:nvSpPr>
            <p:cNvPr id="2443" name="Google Shape;2443;g31f684a12eb_2_1825"/>
            <p:cNvSpPr txBox="1"/>
            <p:nvPr/>
          </p:nvSpPr>
          <p:spPr>
            <a:xfrm>
              <a:off x="483743" y="2342871"/>
              <a:ext cx="2806096" cy="49993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504BAB"/>
                  </a:solidFill>
                  <a:latin typeface="Arial"/>
                  <a:ea typeface="Arial"/>
                  <a:cs typeface="Arial"/>
                  <a:sym typeface="Arial"/>
                </a:rPr>
                <a:t>Provisioned capacity</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g31f684a12eb_2_184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9" name="Google Shape;2449;g31f684a12eb_2_184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November traffic to Amazon.com</a:t>
            </a:r>
            <a:endParaRPr/>
          </a:p>
        </p:txBody>
      </p:sp>
      <p:grpSp>
        <p:nvGrpSpPr>
          <p:cNvPr descr="Demand for month of November, with increase in demand near end of month on Black Friday and Cyber Monday." id="2450" name="Google Shape;2450;g31f684a12eb_2_1842"/>
          <p:cNvGrpSpPr/>
          <p:nvPr/>
        </p:nvGrpSpPr>
        <p:grpSpPr>
          <a:xfrm>
            <a:off x="-18288" y="1179091"/>
            <a:ext cx="12210288" cy="4901569"/>
            <a:chOff x="-18288" y="1179091"/>
            <a:chExt cx="12210288" cy="4901569"/>
          </a:xfrm>
        </p:grpSpPr>
        <p:grpSp>
          <p:nvGrpSpPr>
            <p:cNvPr descr="demand for month of november, with increase in demand near end of month on black friday and cyber monday." id="2451" name="Google Shape;2451;g31f684a12eb_2_1842"/>
            <p:cNvGrpSpPr/>
            <p:nvPr/>
          </p:nvGrpSpPr>
          <p:grpSpPr>
            <a:xfrm>
              <a:off x="-18288" y="1179091"/>
              <a:ext cx="12210288" cy="4901569"/>
              <a:chOff x="-18288" y="1179091"/>
              <a:chExt cx="12210288" cy="4901569"/>
            </a:xfrm>
          </p:grpSpPr>
          <p:pic>
            <p:nvPicPr>
              <p:cNvPr id="2452" name="Google Shape;2452;g31f684a12eb_2_1842"/>
              <p:cNvPicPr preferRelativeResize="0"/>
              <p:nvPr/>
            </p:nvPicPr>
            <p:blipFill rotWithShape="1">
              <a:blip r:embed="rId3">
                <a:alphaModFix/>
              </a:blip>
              <a:srcRect b="0" l="0" r="0" t="0"/>
              <a:stretch/>
            </p:blipFill>
            <p:spPr>
              <a:xfrm>
                <a:off x="0" y="2150829"/>
                <a:ext cx="12192000" cy="3129747"/>
              </a:xfrm>
              <a:prstGeom prst="rect">
                <a:avLst/>
              </a:prstGeom>
              <a:noFill/>
              <a:ln>
                <a:noFill/>
              </a:ln>
            </p:spPr>
          </p:pic>
          <p:pic>
            <p:nvPicPr>
              <p:cNvPr id="2453" name="Google Shape;2453;g31f684a12eb_2_1842"/>
              <p:cNvPicPr preferRelativeResize="0"/>
              <p:nvPr/>
            </p:nvPicPr>
            <p:blipFill rotWithShape="1">
              <a:blip r:embed="rId4">
                <a:alphaModFix amt="62000"/>
              </a:blip>
              <a:srcRect b="0" l="0" r="0" t="0"/>
              <a:stretch/>
            </p:blipFill>
            <p:spPr>
              <a:xfrm>
                <a:off x="-18288" y="1948858"/>
                <a:ext cx="12192000" cy="3073351"/>
              </a:xfrm>
              <a:prstGeom prst="rect">
                <a:avLst/>
              </a:prstGeom>
              <a:noFill/>
              <a:ln>
                <a:noFill/>
              </a:ln>
            </p:spPr>
          </p:pic>
          <p:sp>
            <p:nvSpPr>
              <p:cNvPr id="2454" name="Google Shape;2454;g31f684a12eb_2_1842"/>
              <p:cNvSpPr txBox="1"/>
              <p:nvPr/>
            </p:nvSpPr>
            <p:spPr>
              <a:xfrm>
                <a:off x="303191" y="1478349"/>
                <a:ext cx="2806096" cy="49993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rgbClr val="504BAB"/>
                    </a:solidFill>
                    <a:latin typeface="Arial"/>
                    <a:ea typeface="Arial"/>
                    <a:cs typeface="Arial"/>
                    <a:sym typeface="Arial"/>
                  </a:rPr>
                  <a:t>Provisioned capacity</a:t>
                </a:r>
                <a:endParaRPr/>
              </a:p>
            </p:txBody>
          </p:sp>
          <p:sp>
            <p:nvSpPr>
              <p:cNvPr id="2455" name="Google Shape;2455;g31f684a12eb_2_1842"/>
              <p:cNvSpPr txBox="1"/>
              <p:nvPr/>
            </p:nvSpPr>
            <p:spPr>
              <a:xfrm>
                <a:off x="5839049" y="5278567"/>
                <a:ext cx="904177" cy="4363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733">
                    <a:solidFill>
                      <a:srgbClr val="504BAB"/>
                    </a:solidFill>
                    <a:latin typeface="Arial"/>
                    <a:ea typeface="Arial"/>
                    <a:cs typeface="Arial"/>
                    <a:sym typeface="Arial"/>
                  </a:rPr>
                  <a:t>24 percent</a:t>
                </a:r>
                <a:endParaRPr/>
              </a:p>
            </p:txBody>
          </p:sp>
          <p:sp>
            <p:nvSpPr>
              <p:cNvPr id="2456" name="Google Shape;2456;g31f684a12eb_2_1842"/>
              <p:cNvSpPr txBox="1"/>
              <p:nvPr/>
            </p:nvSpPr>
            <p:spPr>
              <a:xfrm>
                <a:off x="449052" y="2506316"/>
                <a:ext cx="5099987"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The challenge is to efficiently guess the unknown quantity of how much compute capacity you need.</a:t>
                </a:r>
                <a:endParaRPr/>
              </a:p>
            </p:txBody>
          </p:sp>
          <p:sp>
            <p:nvSpPr>
              <p:cNvPr id="2457" name="Google Shape;2457;g31f684a12eb_2_1842"/>
              <p:cNvSpPr txBox="1"/>
              <p:nvPr/>
            </p:nvSpPr>
            <p:spPr>
              <a:xfrm>
                <a:off x="6978955" y="1179091"/>
                <a:ext cx="904177" cy="4363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733">
                    <a:solidFill>
                      <a:srgbClr val="504BAB"/>
                    </a:solidFill>
                    <a:latin typeface="Arial"/>
                    <a:ea typeface="Arial"/>
                    <a:cs typeface="Arial"/>
                    <a:sym typeface="Arial"/>
                  </a:rPr>
                  <a:t>76 percent</a:t>
                </a:r>
                <a:endParaRPr/>
              </a:p>
            </p:txBody>
          </p:sp>
          <p:sp>
            <p:nvSpPr>
              <p:cNvPr id="2458" name="Google Shape;2458;g31f684a12eb_2_1842"/>
              <p:cNvSpPr txBox="1"/>
              <p:nvPr/>
            </p:nvSpPr>
            <p:spPr>
              <a:xfrm>
                <a:off x="303191" y="5618995"/>
                <a:ext cx="16385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November</a:t>
                </a:r>
                <a:endParaRPr/>
              </a:p>
            </p:txBody>
          </p:sp>
        </p:grpSp>
        <p:cxnSp>
          <p:nvCxnSpPr>
            <p:cNvPr id="2459" name="Google Shape;2459;g31f684a12eb_2_1842"/>
            <p:cNvCxnSpPr/>
            <p:nvPr/>
          </p:nvCxnSpPr>
          <p:spPr>
            <a:xfrm flipH="1">
              <a:off x="6204920" y="1500556"/>
              <a:ext cx="706106" cy="1005760"/>
            </a:xfrm>
            <a:prstGeom prst="bentConnector2">
              <a:avLst/>
            </a:prstGeom>
            <a:noFill/>
            <a:ln cap="flat" cmpd="sng" w="57150">
              <a:solidFill>
                <a:schemeClr val="accent6"/>
              </a:solidFill>
              <a:prstDash val="solid"/>
              <a:miter lim="800000"/>
              <a:headEnd len="sm" w="sm" type="none"/>
              <a:tailEnd len="med" w="med" type="triangle"/>
            </a:ln>
          </p:spPr>
        </p:cxnSp>
        <p:cxnSp>
          <p:nvCxnSpPr>
            <p:cNvPr id="2460" name="Google Shape;2460;g31f684a12eb_2_1842"/>
            <p:cNvCxnSpPr/>
            <p:nvPr/>
          </p:nvCxnSpPr>
          <p:spPr>
            <a:xfrm rot="10800000">
              <a:off x="4010247" y="5226513"/>
              <a:ext cx="1735016" cy="293075"/>
            </a:xfrm>
            <a:prstGeom prst="bentConnector3">
              <a:avLst>
                <a:gd fmla="val 50000" name="adj1"/>
              </a:avLst>
            </a:prstGeom>
            <a:noFill/>
            <a:ln cap="flat" cmpd="sng" w="57150">
              <a:solidFill>
                <a:schemeClr val="accent6"/>
              </a:solidFill>
              <a:prstDash val="solid"/>
              <a:miter lim="800000"/>
              <a:headEnd len="sm" w="sm" type="none"/>
              <a:tailEnd len="med" w="med" type="triangle"/>
            </a:ln>
          </p:spPr>
        </p:cxn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g31f684a12eb_2_185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6" name="Google Shape;2466;g31f684a12eb_2_185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Auto Scaling groups</a:t>
            </a:r>
            <a:endParaRPr/>
          </a:p>
        </p:txBody>
      </p:sp>
      <p:sp>
        <p:nvSpPr>
          <p:cNvPr id="2467" name="Google Shape;2467;g31f684a12eb_2_1858"/>
          <p:cNvSpPr txBox="1"/>
          <p:nvPr/>
        </p:nvSpPr>
        <p:spPr>
          <a:xfrm>
            <a:off x="6631661" y="2317041"/>
            <a:ext cx="523903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An </a:t>
            </a:r>
            <a:r>
              <a:rPr b="1" lang="en-US" sz="2800">
                <a:solidFill>
                  <a:srgbClr val="504BAB"/>
                </a:solidFill>
                <a:latin typeface="Calibri"/>
                <a:ea typeface="Calibri"/>
                <a:cs typeface="Calibri"/>
                <a:sym typeface="Calibri"/>
              </a:rPr>
              <a:t>Auto Scaling group </a:t>
            </a:r>
            <a:r>
              <a:rPr lang="en-US" sz="2800">
                <a:solidFill>
                  <a:schemeClr val="dk1"/>
                </a:solidFill>
                <a:latin typeface="Calibri"/>
                <a:ea typeface="Calibri"/>
                <a:cs typeface="Calibri"/>
                <a:sym typeface="Calibri"/>
              </a:rPr>
              <a:t>is a collection of EC2 instances that are treated as a logical grouping for the purposes of automatic scaling and management.</a:t>
            </a:r>
            <a:endParaRPr/>
          </a:p>
        </p:txBody>
      </p:sp>
      <p:grpSp>
        <p:nvGrpSpPr>
          <p:cNvPr descr="Auto Scaling group with four EC2 instances. The desired capacity is set to two of the EC2 instances. The minimum size is one and the maximum size is all four. Two of the EC2 instances can be launched or terminated as needed." id="2468" name="Google Shape;2468;g31f684a12eb_2_1858"/>
          <p:cNvGrpSpPr/>
          <p:nvPr/>
        </p:nvGrpSpPr>
        <p:grpSpPr>
          <a:xfrm>
            <a:off x="944835" y="2051892"/>
            <a:ext cx="4848982" cy="4276915"/>
            <a:chOff x="944835" y="2051892"/>
            <a:chExt cx="4848982" cy="4276915"/>
          </a:xfrm>
        </p:grpSpPr>
        <p:grpSp>
          <p:nvGrpSpPr>
            <p:cNvPr id="2469" name="Google Shape;2469;g31f684a12eb_2_1858"/>
            <p:cNvGrpSpPr/>
            <p:nvPr/>
          </p:nvGrpSpPr>
          <p:grpSpPr>
            <a:xfrm>
              <a:off x="962890" y="2051892"/>
              <a:ext cx="4731327" cy="1847648"/>
              <a:chOff x="962890" y="2051892"/>
              <a:chExt cx="4731327" cy="1847648"/>
            </a:xfrm>
          </p:grpSpPr>
          <p:sp>
            <p:nvSpPr>
              <p:cNvPr id="2470" name="Google Shape;2470;g31f684a12eb_2_1858"/>
              <p:cNvSpPr/>
              <p:nvPr/>
            </p:nvSpPr>
            <p:spPr>
              <a:xfrm>
                <a:off x="962890" y="2051892"/>
                <a:ext cx="4731327" cy="1847648"/>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rgbClr val="D86613"/>
                  </a:buClr>
                  <a:buSzPts val="1600"/>
                  <a:buFont typeface="Calibri"/>
                  <a:buNone/>
                </a:pPr>
                <a:r>
                  <a:rPr b="0" i="0" lang="en-US" sz="1600" u="none" cap="none" strike="noStrike">
                    <a:solidFill>
                      <a:srgbClr val="D86613"/>
                    </a:solidFill>
                    <a:latin typeface="Calibri"/>
                    <a:ea typeface="Calibri"/>
                    <a:cs typeface="Calibri"/>
                    <a:sym typeface="Calibri"/>
                  </a:rPr>
                  <a:t>Auto Scaling group</a:t>
                </a:r>
                <a:endParaRPr/>
              </a:p>
            </p:txBody>
          </p:sp>
          <p:pic>
            <p:nvPicPr>
              <p:cNvPr id="2471" name="Google Shape;2471;g31f684a12eb_2_1858"/>
              <p:cNvPicPr preferRelativeResize="0"/>
              <p:nvPr/>
            </p:nvPicPr>
            <p:blipFill rotWithShape="1">
              <a:blip r:embed="rId3">
                <a:alphaModFix/>
              </a:blip>
              <a:srcRect b="0" l="0" r="0" t="0"/>
              <a:stretch/>
            </p:blipFill>
            <p:spPr>
              <a:xfrm>
                <a:off x="3163453" y="2051892"/>
                <a:ext cx="457200" cy="457200"/>
              </a:xfrm>
              <a:prstGeom prst="rect">
                <a:avLst/>
              </a:prstGeom>
              <a:noFill/>
              <a:ln>
                <a:noFill/>
              </a:ln>
            </p:spPr>
          </p:pic>
          <p:pic>
            <p:nvPicPr>
              <p:cNvPr id="2472" name="Google Shape;2472;g31f684a12eb_2_1858"/>
              <p:cNvPicPr preferRelativeResize="0"/>
              <p:nvPr/>
            </p:nvPicPr>
            <p:blipFill rotWithShape="1">
              <a:blip r:embed="rId4">
                <a:alphaModFix/>
              </a:blip>
              <a:srcRect b="0" l="0" r="0" t="0"/>
              <a:stretch/>
            </p:blipFill>
            <p:spPr>
              <a:xfrm>
                <a:off x="1414898" y="2905388"/>
                <a:ext cx="731520" cy="731520"/>
              </a:xfrm>
              <a:prstGeom prst="rect">
                <a:avLst/>
              </a:prstGeom>
              <a:noFill/>
              <a:ln>
                <a:noFill/>
              </a:ln>
            </p:spPr>
          </p:pic>
          <p:pic>
            <p:nvPicPr>
              <p:cNvPr id="2473" name="Google Shape;2473;g31f684a12eb_2_1858"/>
              <p:cNvPicPr preferRelativeResize="0"/>
              <p:nvPr/>
            </p:nvPicPr>
            <p:blipFill rotWithShape="1">
              <a:blip r:embed="rId4">
                <a:alphaModFix/>
              </a:blip>
              <a:srcRect b="0" l="0" r="0" t="0"/>
              <a:stretch/>
            </p:blipFill>
            <p:spPr>
              <a:xfrm>
                <a:off x="2522511" y="2905388"/>
                <a:ext cx="731520" cy="731520"/>
              </a:xfrm>
              <a:prstGeom prst="rect">
                <a:avLst/>
              </a:prstGeom>
              <a:noFill/>
              <a:ln>
                <a:noFill/>
              </a:ln>
            </p:spPr>
          </p:pic>
          <p:pic>
            <p:nvPicPr>
              <p:cNvPr id="2474" name="Google Shape;2474;g31f684a12eb_2_1858"/>
              <p:cNvPicPr preferRelativeResize="0"/>
              <p:nvPr/>
            </p:nvPicPr>
            <p:blipFill rotWithShape="1">
              <a:blip r:embed="rId4">
                <a:alphaModFix/>
              </a:blip>
              <a:srcRect b="0" l="0" r="0" t="0"/>
              <a:stretch/>
            </p:blipFill>
            <p:spPr>
              <a:xfrm>
                <a:off x="3630124" y="2927237"/>
                <a:ext cx="731520" cy="731520"/>
              </a:xfrm>
              <a:prstGeom prst="rect">
                <a:avLst/>
              </a:prstGeom>
              <a:noFill/>
              <a:ln>
                <a:noFill/>
              </a:ln>
            </p:spPr>
          </p:pic>
          <p:pic>
            <p:nvPicPr>
              <p:cNvPr id="2475" name="Google Shape;2475;g31f684a12eb_2_1858"/>
              <p:cNvPicPr preferRelativeResize="0"/>
              <p:nvPr/>
            </p:nvPicPr>
            <p:blipFill rotWithShape="1">
              <a:blip r:embed="rId4">
                <a:alphaModFix/>
              </a:blip>
              <a:srcRect b="0" l="0" r="0" t="0"/>
              <a:stretch/>
            </p:blipFill>
            <p:spPr>
              <a:xfrm>
                <a:off x="4737737" y="2905388"/>
                <a:ext cx="731520" cy="731520"/>
              </a:xfrm>
              <a:prstGeom prst="rect">
                <a:avLst/>
              </a:prstGeom>
              <a:noFill/>
              <a:ln>
                <a:noFill/>
              </a:ln>
            </p:spPr>
          </p:pic>
        </p:grpSp>
        <p:sp>
          <p:nvSpPr>
            <p:cNvPr id="2476" name="Google Shape;2476;g31f684a12eb_2_1858"/>
            <p:cNvSpPr/>
            <p:nvPr/>
          </p:nvSpPr>
          <p:spPr>
            <a:xfrm rot="-5400000">
              <a:off x="1567467" y="3743082"/>
              <a:ext cx="365760" cy="82296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77" name="Google Shape;2477;g31f684a12eb_2_1858"/>
            <p:cNvSpPr txBox="1"/>
            <p:nvPr/>
          </p:nvSpPr>
          <p:spPr>
            <a:xfrm>
              <a:off x="944835" y="4358992"/>
              <a:ext cx="1577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Minimum size</a:t>
              </a:r>
              <a:endParaRPr/>
            </a:p>
          </p:txBody>
        </p:sp>
        <p:sp>
          <p:nvSpPr>
            <p:cNvPr id="2478" name="Google Shape;2478;g31f684a12eb_2_1858"/>
            <p:cNvSpPr/>
            <p:nvPr/>
          </p:nvSpPr>
          <p:spPr>
            <a:xfrm rot="-5400000">
              <a:off x="2116108" y="4013592"/>
              <a:ext cx="365760" cy="192024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79" name="Google Shape;2479;g31f684a12eb_2_1858"/>
            <p:cNvSpPr txBox="1"/>
            <p:nvPr/>
          </p:nvSpPr>
          <p:spPr>
            <a:xfrm>
              <a:off x="1386718" y="5157986"/>
              <a:ext cx="18245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Desired capacity</a:t>
              </a:r>
              <a:endParaRPr/>
            </a:p>
          </p:txBody>
        </p:sp>
        <p:sp>
          <p:nvSpPr>
            <p:cNvPr id="2480" name="Google Shape;2480;g31f684a12eb_2_1858"/>
            <p:cNvSpPr/>
            <p:nvPr/>
          </p:nvSpPr>
          <p:spPr>
            <a:xfrm rot="-5400000">
              <a:off x="3167667" y="3744471"/>
              <a:ext cx="365760" cy="402336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81" name="Google Shape;2481;g31f684a12eb_2_1858"/>
            <p:cNvSpPr txBox="1"/>
            <p:nvPr/>
          </p:nvSpPr>
          <p:spPr>
            <a:xfrm>
              <a:off x="2541672" y="5959475"/>
              <a:ext cx="16177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Maximum size</a:t>
              </a:r>
              <a:endParaRPr/>
            </a:p>
          </p:txBody>
        </p:sp>
        <p:sp>
          <p:nvSpPr>
            <p:cNvPr id="2482" name="Google Shape;2482;g31f684a12eb_2_1858"/>
            <p:cNvSpPr/>
            <p:nvPr/>
          </p:nvSpPr>
          <p:spPr>
            <a:xfrm rot="-5400000">
              <a:off x="4417341" y="3194442"/>
              <a:ext cx="365760" cy="1920240"/>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83" name="Google Shape;2483;g31f684a12eb_2_1858"/>
            <p:cNvSpPr txBox="1"/>
            <p:nvPr/>
          </p:nvSpPr>
          <p:spPr>
            <a:xfrm>
              <a:off x="3496393" y="4358992"/>
              <a:ext cx="22974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Launch or terminate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instances as needed</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g31f684a12eb_2_188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9" name="Google Shape;2489;g31f684a12eb_2_1880"/>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Scaling out versus scaling in</a:t>
            </a:r>
            <a:endParaRPr/>
          </a:p>
        </p:txBody>
      </p:sp>
      <p:grpSp>
        <p:nvGrpSpPr>
          <p:cNvPr descr="Elastic Load Balancing distributing traffic to EC2 instances in an Auto Scaling group. The diagram shows a base configuration of two EC2 instances, a scaling out to three (launching one EC2 instance), and a scaling in to two instances (terminating an instance)." id="2490" name="Google Shape;2490;g31f684a12eb_2_1880"/>
          <p:cNvGrpSpPr/>
          <p:nvPr/>
        </p:nvGrpSpPr>
        <p:grpSpPr>
          <a:xfrm>
            <a:off x="595745" y="1740825"/>
            <a:ext cx="10904859" cy="4473543"/>
            <a:chOff x="595745" y="1740825"/>
            <a:chExt cx="10904859" cy="4473543"/>
          </a:xfrm>
        </p:grpSpPr>
        <p:sp>
          <p:nvSpPr>
            <p:cNvPr id="2491" name="Google Shape;2491;g31f684a12eb_2_1880"/>
            <p:cNvSpPr/>
            <p:nvPr/>
          </p:nvSpPr>
          <p:spPr>
            <a:xfrm>
              <a:off x="6115450" y="3759200"/>
              <a:ext cx="903464" cy="970875"/>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92" name="Google Shape;2492;g31f684a12eb_2_1880"/>
            <p:cNvCxnSpPr>
              <a:stCxn id="2493" idx="2"/>
              <a:endCxn id="2494" idx="0"/>
            </p:cNvCxnSpPr>
            <p:nvPr/>
          </p:nvCxnSpPr>
          <p:spPr>
            <a:xfrm rot="5400000">
              <a:off x="8651999" y="2798145"/>
              <a:ext cx="1443000" cy="7914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495" name="Google Shape;2495;g31f684a12eb_2_1880"/>
            <p:cNvCxnSpPr>
              <a:stCxn id="2493" idx="2"/>
              <a:endCxn id="2496" idx="0"/>
            </p:cNvCxnSpPr>
            <p:nvPr/>
          </p:nvCxnSpPr>
          <p:spPr>
            <a:xfrm flipH="1" rot="-5400000">
              <a:off x="9473099" y="2768445"/>
              <a:ext cx="1443000" cy="8508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497" name="Google Shape;2497;g31f684a12eb_2_1880"/>
            <p:cNvCxnSpPr>
              <a:stCxn id="2498" idx="2"/>
              <a:endCxn id="2499" idx="0"/>
            </p:cNvCxnSpPr>
            <p:nvPr/>
          </p:nvCxnSpPr>
          <p:spPr>
            <a:xfrm rot="5400000">
              <a:off x="5438793" y="2783295"/>
              <a:ext cx="1443000" cy="821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500" name="Google Shape;2500;g31f684a12eb_2_1880"/>
            <p:cNvCxnSpPr>
              <a:stCxn id="2498" idx="2"/>
              <a:endCxn id="2501" idx="0"/>
            </p:cNvCxnSpPr>
            <p:nvPr/>
          </p:nvCxnSpPr>
          <p:spPr>
            <a:xfrm flipH="1" rot="-5400000">
              <a:off x="6259893" y="2783295"/>
              <a:ext cx="1443000" cy="821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502" name="Google Shape;2502;g31f684a12eb_2_1880"/>
            <p:cNvCxnSpPr>
              <a:stCxn id="2498" idx="2"/>
              <a:endCxn id="2503" idx="0"/>
            </p:cNvCxnSpPr>
            <p:nvPr/>
          </p:nvCxnSpPr>
          <p:spPr>
            <a:xfrm flipH="1" rot="-5400000">
              <a:off x="5849643" y="3193545"/>
              <a:ext cx="14430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pic>
          <p:nvPicPr>
            <p:cNvPr id="2504" name="Google Shape;2504;g31f684a12eb_2_1880"/>
            <p:cNvPicPr preferRelativeResize="0"/>
            <p:nvPr/>
          </p:nvPicPr>
          <p:blipFill rotWithShape="1">
            <a:blip r:embed="rId3">
              <a:alphaModFix/>
            </a:blip>
            <a:srcRect b="0" l="0" r="0" t="0"/>
            <a:stretch/>
          </p:blipFill>
          <p:spPr>
            <a:xfrm>
              <a:off x="2963114" y="1740825"/>
              <a:ext cx="731520" cy="731520"/>
            </a:xfrm>
            <a:prstGeom prst="rect">
              <a:avLst/>
            </a:prstGeom>
            <a:noFill/>
            <a:ln>
              <a:noFill/>
            </a:ln>
          </p:spPr>
        </p:pic>
        <p:pic>
          <p:nvPicPr>
            <p:cNvPr id="2498" name="Google Shape;2498;g31f684a12eb_2_1880"/>
            <p:cNvPicPr preferRelativeResize="0"/>
            <p:nvPr/>
          </p:nvPicPr>
          <p:blipFill rotWithShape="1">
            <a:blip r:embed="rId3">
              <a:alphaModFix/>
            </a:blip>
            <a:srcRect b="0" l="0" r="0" t="0"/>
            <a:stretch/>
          </p:blipFill>
          <p:spPr>
            <a:xfrm>
              <a:off x="6205083" y="1740825"/>
              <a:ext cx="731520" cy="731520"/>
            </a:xfrm>
            <a:prstGeom prst="rect">
              <a:avLst/>
            </a:prstGeom>
            <a:noFill/>
            <a:ln>
              <a:noFill/>
            </a:ln>
          </p:spPr>
        </p:pic>
        <p:pic>
          <p:nvPicPr>
            <p:cNvPr id="2493" name="Google Shape;2493;g31f684a12eb_2_1880"/>
            <p:cNvPicPr preferRelativeResize="0"/>
            <p:nvPr/>
          </p:nvPicPr>
          <p:blipFill rotWithShape="1">
            <a:blip r:embed="rId3">
              <a:alphaModFix/>
            </a:blip>
            <a:srcRect b="0" l="0" r="0" t="0"/>
            <a:stretch/>
          </p:blipFill>
          <p:spPr>
            <a:xfrm>
              <a:off x="9403439" y="1740825"/>
              <a:ext cx="731520" cy="731520"/>
            </a:xfrm>
            <a:prstGeom prst="rect">
              <a:avLst/>
            </a:prstGeom>
            <a:noFill/>
            <a:ln>
              <a:noFill/>
            </a:ln>
          </p:spPr>
        </p:pic>
        <p:sp>
          <p:nvSpPr>
            <p:cNvPr id="2505" name="Google Shape;2505;g31f684a12eb_2_1880"/>
            <p:cNvSpPr txBox="1"/>
            <p:nvPr/>
          </p:nvSpPr>
          <p:spPr>
            <a:xfrm>
              <a:off x="595745" y="1744765"/>
              <a:ext cx="157767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Elastic Load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Balancing</a:t>
              </a:r>
              <a:endParaRPr/>
            </a:p>
          </p:txBody>
        </p:sp>
        <p:pic>
          <p:nvPicPr>
            <p:cNvPr id="2506" name="Google Shape;2506;g31f684a12eb_2_1880"/>
            <p:cNvPicPr preferRelativeResize="0"/>
            <p:nvPr/>
          </p:nvPicPr>
          <p:blipFill rotWithShape="1">
            <a:blip r:embed="rId4">
              <a:alphaModFix/>
            </a:blip>
            <a:srcRect b="0" l="0" r="0" t="0"/>
            <a:stretch/>
          </p:blipFill>
          <p:spPr>
            <a:xfrm>
              <a:off x="2141961" y="3915342"/>
              <a:ext cx="731520" cy="731520"/>
            </a:xfrm>
            <a:prstGeom prst="rect">
              <a:avLst/>
            </a:prstGeom>
            <a:noFill/>
            <a:ln>
              <a:noFill/>
            </a:ln>
          </p:spPr>
        </p:pic>
        <p:pic>
          <p:nvPicPr>
            <p:cNvPr id="2507" name="Google Shape;2507;g31f684a12eb_2_1880"/>
            <p:cNvPicPr preferRelativeResize="0"/>
            <p:nvPr/>
          </p:nvPicPr>
          <p:blipFill rotWithShape="1">
            <a:blip r:embed="rId4">
              <a:alphaModFix/>
            </a:blip>
            <a:srcRect b="0" l="0" r="0" t="0"/>
            <a:stretch/>
          </p:blipFill>
          <p:spPr>
            <a:xfrm>
              <a:off x="3784266" y="3915342"/>
              <a:ext cx="731520" cy="731520"/>
            </a:xfrm>
            <a:prstGeom prst="rect">
              <a:avLst/>
            </a:prstGeom>
            <a:noFill/>
            <a:ln>
              <a:noFill/>
            </a:ln>
          </p:spPr>
        </p:pic>
        <p:sp>
          <p:nvSpPr>
            <p:cNvPr id="2508" name="Google Shape;2508;g31f684a12eb_2_1880"/>
            <p:cNvSpPr/>
            <p:nvPr/>
          </p:nvSpPr>
          <p:spPr>
            <a:xfrm>
              <a:off x="1825400" y="3429000"/>
              <a:ext cx="3006949" cy="1658106"/>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rgbClr val="D86613"/>
                </a:solidFill>
                <a:latin typeface="Calibri"/>
                <a:ea typeface="Calibri"/>
                <a:cs typeface="Calibri"/>
                <a:sym typeface="Calibri"/>
              </a:endParaRPr>
            </a:p>
            <a:p>
              <a:pPr indent="0" lvl="0" marL="0" marR="0" rtl="0" algn="ctr">
                <a:spcBef>
                  <a:spcPts val="0"/>
                </a:spcBef>
                <a:spcAft>
                  <a:spcPts val="0"/>
                </a:spcAft>
                <a:buNone/>
              </a:pPr>
              <a:r>
                <a:t/>
              </a:r>
              <a:endParaRPr sz="1200">
                <a:solidFill>
                  <a:srgbClr val="D86613"/>
                </a:solidFill>
                <a:latin typeface="Calibri"/>
                <a:ea typeface="Calibri"/>
                <a:cs typeface="Calibri"/>
                <a:sym typeface="Calibri"/>
              </a:endParaRPr>
            </a:p>
          </p:txBody>
        </p:sp>
        <p:pic>
          <p:nvPicPr>
            <p:cNvPr id="2494" name="Google Shape;2494;g31f684a12eb_2_1880"/>
            <p:cNvPicPr preferRelativeResize="0"/>
            <p:nvPr/>
          </p:nvPicPr>
          <p:blipFill rotWithShape="1">
            <a:blip r:embed="rId4">
              <a:alphaModFix/>
            </a:blip>
            <a:srcRect b="0" l="0" r="0" t="0"/>
            <a:stretch/>
          </p:blipFill>
          <p:spPr>
            <a:xfrm>
              <a:off x="8612021" y="3915342"/>
              <a:ext cx="731520" cy="731520"/>
            </a:xfrm>
            <a:prstGeom prst="rect">
              <a:avLst/>
            </a:prstGeom>
            <a:noFill/>
            <a:ln>
              <a:noFill/>
            </a:ln>
          </p:spPr>
        </p:pic>
        <p:pic>
          <p:nvPicPr>
            <p:cNvPr id="2496" name="Google Shape;2496;g31f684a12eb_2_1880"/>
            <p:cNvPicPr preferRelativeResize="0"/>
            <p:nvPr/>
          </p:nvPicPr>
          <p:blipFill rotWithShape="1">
            <a:blip r:embed="rId4">
              <a:alphaModFix/>
            </a:blip>
            <a:srcRect b="0" l="0" r="0" t="0"/>
            <a:stretch/>
          </p:blipFill>
          <p:spPr>
            <a:xfrm>
              <a:off x="10254326" y="3915342"/>
              <a:ext cx="731520" cy="731520"/>
            </a:xfrm>
            <a:prstGeom prst="rect">
              <a:avLst/>
            </a:prstGeom>
            <a:noFill/>
            <a:ln>
              <a:noFill/>
            </a:ln>
          </p:spPr>
        </p:pic>
        <p:sp>
          <p:nvSpPr>
            <p:cNvPr id="2509" name="Google Shape;2509;g31f684a12eb_2_1880"/>
            <p:cNvSpPr/>
            <p:nvPr/>
          </p:nvSpPr>
          <p:spPr>
            <a:xfrm>
              <a:off x="8295460" y="3429000"/>
              <a:ext cx="3006949" cy="1658104"/>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rgbClr val="D86613"/>
                </a:solidFill>
                <a:latin typeface="Calibri"/>
                <a:ea typeface="Calibri"/>
                <a:cs typeface="Calibri"/>
                <a:sym typeface="Calibri"/>
              </a:endParaRPr>
            </a:p>
            <a:p>
              <a:pPr indent="0" lvl="0" marL="0" marR="0" rtl="0" algn="ctr">
                <a:spcBef>
                  <a:spcPts val="0"/>
                </a:spcBef>
                <a:spcAft>
                  <a:spcPts val="0"/>
                </a:spcAft>
                <a:buNone/>
              </a:pPr>
              <a:r>
                <a:t/>
              </a:r>
              <a:endParaRPr sz="1200">
                <a:solidFill>
                  <a:srgbClr val="D86613"/>
                </a:solidFill>
                <a:latin typeface="Calibri"/>
                <a:ea typeface="Calibri"/>
                <a:cs typeface="Calibri"/>
                <a:sym typeface="Calibri"/>
              </a:endParaRPr>
            </a:p>
          </p:txBody>
        </p:sp>
        <p:pic>
          <p:nvPicPr>
            <p:cNvPr id="2510" name="Google Shape;2510;g31f684a12eb_2_1880"/>
            <p:cNvPicPr preferRelativeResize="0"/>
            <p:nvPr/>
          </p:nvPicPr>
          <p:blipFill rotWithShape="1">
            <a:blip r:embed="rId5">
              <a:alphaModFix/>
            </a:blip>
            <a:srcRect b="0" l="0" r="0" t="0"/>
            <a:stretch/>
          </p:blipFill>
          <p:spPr>
            <a:xfrm>
              <a:off x="9633834" y="3429000"/>
              <a:ext cx="330200" cy="330200"/>
            </a:xfrm>
            <a:prstGeom prst="rect">
              <a:avLst/>
            </a:prstGeom>
            <a:noFill/>
            <a:ln>
              <a:noFill/>
            </a:ln>
          </p:spPr>
        </p:pic>
        <p:pic>
          <p:nvPicPr>
            <p:cNvPr id="2499" name="Google Shape;2499;g31f684a12eb_2_1880"/>
            <p:cNvPicPr preferRelativeResize="0"/>
            <p:nvPr/>
          </p:nvPicPr>
          <p:blipFill rotWithShape="1">
            <a:blip r:embed="rId4">
              <a:alphaModFix/>
            </a:blip>
            <a:srcRect b="0" l="0" r="0" t="0"/>
            <a:stretch/>
          </p:blipFill>
          <p:spPr>
            <a:xfrm>
              <a:off x="5383930" y="3915342"/>
              <a:ext cx="731520" cy="731520"/>
            </a:xfrm>
            <a:prstGeom prst="rect">
              <a:avLst/>
            </a:prstGeom>
            <a:noFill/>
            <a:ln>
              <a:noFill/>
            </a:ln>
          </p:spPr>
        </p:pic>
        <p:pic>
          <p:nvPicPr>
            <p:cNvPr id="2501" name="Google Shape;2501;g31f684a12eb_2_1880"/>
            <p:cNvPicPr preferRelativeResize="0"/>
            <p:nvPr/>
          </p:nvPicPr>
          <p:blipFill rotWithShape="1">
            <a:blip r:embed="rId4">
              <a:alphaModFix/>
            </a:blip>
            <a:srcRect b="0" l="0" r="0" t="0"/>
            <a:stretch/>
          </p:blipFill>
          <p:spPr>
            <a:xfrm>
              <a:off x="7026235" y="3915342"/>
              <a:ext cx="731520" cy="731520"/>
            </a:xfrm>
            <a:prstGeom prst="rect">
              <a:avLst/>
            </a:prstGeom>
            <a:noFill/>
            <a:ln>
              <a:noFill/>
            </a:ln>
          </p:spPr>
        </p:pic>
        <p:sp>
          <p:nvSpPr>
            <p:cNvPr id="2511" name="Google Shape;2511;g31f684a12eb_2_1880"/>
            <p:cNvSpPr/>
            <p:nvPr/>
          </p:nvSpPr>
          <p:spPr>
            <a:xfrm>
              <a:off x="5067369" y="3458367"/>
              <a:ext cx="3006949" cy="1628739"/>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rgbClr val="D86613"/>
                </a:solidFill>
                <a:latin typeface="Calibri"/>
                <a:ea typeface="Calibri"/>
                <a:cs typeface="Calibri"/>
                <a:sym typeface="Calibri"/>
              </a:endParaRPr>
            </a:p>
            <a:p>
              <a:pPr indent="0" lvl="0" marL="0" marR="0" rtl="0" algn="ctr">
                <a:spcBef>
                  <a:spcPts val="0"/>
                </a:spcBef>
                <a:spcAft>
                  <a:spcPts val="0"/>
                </a:spcAft>
                <a:buNone/>
              </a:pPr>
              <a:r>
                <a:t/>
              </a:r>
              <a:endParaRPr sz="1200">
                <a:solidFill>
                  <a:srgbClr val="D86613"/>
                </a:solidFill>
                <a:latin typeface="Calibri"/>
                <a:ea typeface="Calibri"/>
                <a:cs typeface="Calibri"/>
                <a:sym typeface="Calibri"/>
              </a:endParaRPr>
            </a:p>
          </p:txBody>
        </p:sp>
        <p:pic>
          <p:nvPicPr>
            <p:cNvPr id="2512" name="Google Shape;2512;g31f684a12eb_2_1880"/>
            <p:cNvPicPr preferRelativeResize="0"/>
            <p:nvPr/>
          </p:nvPicPr>
          <p:blipFill rotWithShape="1">
            <a:blip r:embed="rId5">
              <a:alphaModFix/>
            </a:blip>
            <a:srcRect b="0" l="0" r="0" t="0"/>
            <a:stretch/>
          </p:blipFill>
          <p:spPr>
            <a:xfrm>
              <a:off x="6405743" y="3429000"/>
              <a:ext cx="330200" cy="330200"/>
            </a:xfrm>
            <a:prstGeom prst="rect">
              <a:avLst/>
            </a:prstGeom>
            <a:noFill/>
            <a:ln>
              <a:noFill/>
            </a:ln>
          </p:spPr>
        </p:pic>
        <p:pic>
          <p:nvPicPr>
            <p:cNvPr id="2503" name="Google Shape;2503;g31f684a12eb_2_1880"/>
            <p:cNvPicPr preferRelativeResize="0"/>
            <p:nvPr/>
          </p:nvPicPr>
          <p:blipFill rotWithShape="1">
            <a:blip r:embed="rId4">
              <a:alphaModFix/>
            </a:blip>
            <a:srcRect b="0" l="0" r="0" t="0"/>
            <a:stretch/>
          </p:blipFill>
          <p:spPr>
            <a:xfrm>
              <a:off x="6205083" y="3915342"/>
              <a:ext cx="731520" cy="731520"/>
            </a:xfrm>
            <a:prstGeom prst="rect">
              <a:avLst/>
            </a:prstGeom>
            <a:noFill/>
            <a:ln>
              <a:noFill/>
            </a:ln>
          </p:spPr>
        </p:pic>
        <p:cxnSp>
          <p:nvCxnSpPr>
            <p:cNvPr id="2513" name="Google Shape;2513;g31f684a12eb_2_1880"/>
            <p:cNvCxnSpPr>
              <a:stCxn id="2504" idx="2"/>
              <a:endCxn id="2506" idx="0"/>
            </p:cNvCxnSpPr>
            <p:nvPr/>
          </p:nvCxnSpPr>
          <p:spPr>
            <a:xfrm rot="5400000">
              <a:off x="2196824" y="2783295"/>
              <a:ext cx="1443000" cy="821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514" name="Google Shape;2514;g31f684a12eb_2_1880"/>
            <p:cNvCxnSpPr>
              <a:stCxn id="2504" idx="2"/>
              <a:endCxn id="2507" idx="0"/>
            </p:cNvCxnSpPr>
            <p:nvPr/>
          </p:nvCxnSpPr>
          <p:spPr>
            <a:xfrm flipH="1" rot="-5400000">
              <a:off x="3017924" y="2783295"/>
              <a:ext cx="1443000" cy="8211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2515" name="Google Shape;2515;g31f684a12eb_2_1880"/>
            <p:cNvSpPr txBox="1"/>
            <p:nvPr/>
          </p:nvSpPr>
          <p:spPr>
            <a:xfrm>
              <a:off x="5579073" y="4742417"/>
              <a:ext cx="19030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86613"/>
                  </a:solidFill>
                  <a:latin typeface="Arial"/>
                  <a:ea typeface="Arial"/>
                  <a:cs typeface="Arial"/>
                  <a:sym typeface="Arial"/>
                </a:rPr>
                <a:t>Auto Scaling group</a:t>
              </a:r>
              <a:endParaRPr/>
            </a:p>
          </p:txBody>
        </p:sp>
        <p:pic>
          <p:nvPicPr>
            <p:cNvPr id="2516" name="Google Shape;2516;g31f684a12eb_2_1880"/>
            <p:cNvPicPr preferRelativeResize="0"/>
            <p:nvPr/>
          </p:nvPicPr>
          <p:blipFill rotWithShape="1">
            <a:blip r:embed="rId5">
              <a:alphaModFix/>
            </a:blip>
            <a:srcRect b="0" l="0" r="0" t="0"/>
            <a:stretch/>
          </p:blipFill>
          <p:spPr>
            <a:xfrm>
              <a:off x="3163774" y="3429000"/>
              <a:ext cx="330200" cy="330200"/>
            </a:xfrm>
            <a:prstGeom prst="rect">
              <a:avLst/>
            </a:prstGeom>
            <a:noFill/>
            <a:ln>
              <a:noFill/>
            </a:ln>
          </p:spPr>
        </p:pic>
        <p:sp>
          <p:nvSpPr>
            <p:cNvPr id="2517" name="Google Shape;2517;g31f684a12eb_2_1880"/>
            <p:cNvSpPr txBox="1"/>
            <p:nvPr/>
          </p:nvSpPr>
          <p:spPr>
            <a:xfrm>
              <a:off x="2374052" y="4742417"/>
              <a:ext cx="19030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86613"/>
                  </a:solidFill>
                  <a:latin typeface="Arial"/>
                  <a:ea typeface="Arial"/>
                  <a:cs typeface="Arial"/>
                  <a:sym typeface="Arial"/>
                </a:rPr>
                <a:t>Auto Scaling group</a:t>
              </a:r>
              <a:endParaRPr/>
            </a:p>
          </p:txBody>
        </p:sp>
        <p:sp>
          <p:nvSpPr>
            <p:cNvPr id="2518" name="Google Shape;2518;g31f684a12eb_2_1880"/>
            <p:cNvSpPr txBox="1"/>
            <p:nvPr/>
          </p:nvSpPr>
          <p:spPr>
            <a:xfrm>
              <a:off x="8847391" y="4742417"/>
              <a:ext cx="19030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86613"/>
                  </a:solidFill>
                  <a:latin typeface="Arial"/>
                  <a:ea typeface="Arial"/>
                  <a:cs typeface="Arial"/>
                  <a:sym typeface="Arial"/>
                </a:rPr>
                <a:t>Auto Scaling group</a:t>
              </a:r>
              <a:endParaRPr/>
            </a:p>
          </p:txBody>
        </p:sp>
        <p:sp>
          <p:nvSpPr>
            <p:cNvPr id="2519" name="Google Shape;2519;g31f684a12eb_2_1880"/>
            <p:cNvSpPr txBox="1"/>
            <p:nvPr/>
          </p:nvSpPr>
          <p:spPr>
            <a:xfrm>
              <a:off x="1771397" y="5260261"/>
              <a:ext cx="311495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Base configuration</a:t>
              </a:r>
              <a:endParaRPr/>
            </a:p>
          </p:txBody>
        </p:sp>
        <p:sp>
          <p:nvSpPr>
            <p:cNvPr id="2520" name="Google Shape;2520;g31f684a12eb_2_1880"/>
            <p:cNvSpPr txBox="1"/>
            <p:nvPr/>
          </p:nvSpPr>
          <p:spPr>
            <a:xfrm>
              <a:off x="5093455" y="5260261"/>
              <a:ext cx="2967479"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Scale out</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(launch instances)</a:t>
              </a:r>
              <a:endParaRPr/>
            </a:p>
          </p:txBody>
        </p:sp>
        <p:sp>
          <p:nvSpPr>
            <p:cNvPr id="2521" name="Google Shape;2521;g31f684a12eb_2_1880"/>
            <p:cNvSpPr txBox="1"/>
            <p:nvPr/>
          </p:nvSpPr>
          <p:spPr>
            <a:xfrm>
              <a:off x="8037797" y="5260261"/>
              <a:ext cx="3462807"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Scale in</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(terminate instances)</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g31f684a12eb_2_191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7" name="Google Shape;2527;g31f684a12eb_2_1917"/>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Amazon EC2 Auto Scaling works</a:t>
            </a:r>
            <a:endParaRPr/>
          </a:p>
        </p:txBody>
      </p:sp>
      <p:grpSp>
        <p:nvGrpSpPr>
          <p:cNvPr descr="The Auto Scaling group uses a launch configuration, or what you are scaling. Includes AMI, instance type, IAM role, security groups, and EBS volumes." id="2528" name="Google Shape;2528;g31f684a12eb_2_1917"/>
          <p:cNvGrpSpPr/>
          <p:nvPr/>
        </p:nvGrpSpPr>
        <p:grpSpPr>
          <a:xfrm>
            <a:off x="845127" y="1278309"/>
            <a:ext cx="2468880" cy="4841650"/>
            <a:chOff x="845127" y="1278309"/>
            <a:chExt cx="2468880" cy="4841650"/>
          </a:xfrm>
        </p:grpSpPr>
        <p:sp>
          <p:nvSpPr>
            <p:cNvPr id="2529" name="Google Shape;2529;g31f684a12eb_2_1917"/>
            <p:cNvSpPr txBox="1"/>
            <p:nvPr/>
          </p:nvSpPr>
          <p:spPr>
            <a:xfrm>
              <a:off x="1566446" y="1278309"/>
              <a:ext cx="102624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What</a:t>
              </a:r>
              <a:endParaRPr/>
            </a:p>
          </p:txBody>
        </p:sp>
        <p:grpSp>
          <p:nvGrpSpPr>
            <p:cNvPr id="2530" name="Google Shape;2530;g31f684a12eb_2_1917"/>
            <p:cNvGrpSpPr/>
            <p:nvPr/>
          </p:nvGrpSpPr>
          <p:grpSpPr>
            <a:xfrm>
              <a:off x="1104748" y="1801529"/>
              <a:ext cx="1949638" cy="1668507"/>
              <a:chOff x="1005003" y="1898512"/>
              <a:chExt cx="1949638" cy="1668507"/>
            </a:xfrm>
          </p:grpSpPr>
          <p:pic>
            <p:nvPicPr>
              <p:cNvPr id="2531" name="Google Shape;2531;g31f684a12eb_2_1917"/>
              <p:cNvPicPr preferRelativeResize="0"/>
              <p:nvPr/>
            </p:nvPicPr>
            <p:blipFill rotWithShape="1">
              <a:blip r:embed="rId3">
                <a:alphaModFix/>
              </a:blip>
              <a:srcRect b="0" l="0" r="0" t="0"/>
              <a:stretch/>
            </p:blipFill>
            <p:spPr>
              <a:xfrm>
                <a:off x="1005003" y="1898512"/>
                <a:ext cx="640080" cy="640080"/>
              </a:xfrm>
              <a:prstGeom prst="rect">
                <a:avLst/>
              </a:prstGeom>
              <a:noFill/>
              <a:ln>
                <a:noFill/>
              </a:ln>
            </p:spPr>
          </p:pic>
          <p:pic>
            <p:nvPicPr>
              <p:cNvPr id="2532" name="Google Shape;2532;g31f684a12eb_2_1917"/>
              <p:cNvPicPr preferRelativeResize="0"/>
              <p:nvPr/>
            </p:nvPicPr>
            <p:blipFill rotWithShape="1">
              <a:blip r:embed="rId4">
                <a:alphaModFix/>
              </a:blip>
              <a:srcRect b="0" l="0" r="0" t="0"/>
              <a:stretch/>
            </p:blipFill>
            <p:spPr>
              <a:xfrm>
                <a:off x="1966788" y="2538592"/>
                <a:ext cx="640080" cy="640080"/>
              </a:xfrm>
              <a:prstGeom prst="rect">
                <a:avLst/>
              </a:prstGeom>
              <a:noFill/>
              <a:ln>
                <a:noFill/>
              </a:ln>
            </p:spPr>
          </p:pic>
          <p:sp>
            <p:nvSpPr>
              <p:cNvPr id="2533" name="Google Shape;2533;g31f684a12eb_2_1917"/>
              <p:cNvSpPr txBox="1"/>
              <p:nvPr/>
            </p:nvSpPr>
            <p:spPr>
              <a:xfrm>
                <a:off x="1059585" y="2557712"/>
                <a:ext cx="53091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AMI</a:t>
                </a:r>
                <a:endParaRPr/>
              </a:p>
            </p:txBody>
          </p:sp>
          <p:sp>
            <p:nvSpPr>
              <p:cNvPr id="2534" name="Google Shape;2534;g31f684a12eb_2_1917"/>
              <p:cNvSpPr txBox="1"/>
              <p:nvPr/>
            </p:nvSpPr>
            <p:spPr>
              <a:xfrm>
                <a:off x="1619019" y="3228465"/>
                <a:ext cx="133562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EC2 instance</a:t>
                </a:r>
                <a:endParaRPr/>
              </a:p>
            </p:txBody>
          </p:sp>
          <p:cxnSp>
            <p:nvCxnSpPr>
              <p:cNvPr id="2535" name="Google Shape;2535;g31f684a12eb_2_1917"/>
              <p:cNvCxnSpPr>
                <a:stCxn id="2531" idx="3"/>
                <a:endCxn id="2532" idx="0"/>
              </p:cNvCxnSpPr>
              <p:nvPr/>
            </p:nvCxnSpPr>
            <p:spPr>
              <a:xfrm>
                <a:off x="1645083" y="2218552"/>
                <a:ext cx="641700" cy="320100"/>
              </a:xfrm>
              <a:prstGeom prst="bentConnector2">
                <a:avLst/>
              </a:prstGeom>
              <a:noFill/>
              <a:ln cap="flat" cmpd="sng" w="9525">
                <a:solidFill>
                  <a:schemeClr val="accent1"/>
                </a:solidFill>
                <a:prstDash val="solid"/>
                <a:miter lim="800000"/>
                <a:headEnd len="sm" w="sm" type="none"/>
                <a:tailEnd len="med" w="med" type="triangle"/>
              </a:ln>
            </p:spPr>
          </p:cxnSp>
        </p:grpSp>
        <p:grpSp>
          <p:nvGrpSpPr>
            <p:cNvPr id="2536" name="Google Shape;2536;g31f684a12eb_2_1917"/>
            <p:cNvGrpSpPr/>
            <p:nvPr/>
          </p:nvGrpSpPr>
          <p:grpSpPr>
            <a:xfrm>
              <a:off x="845127" y="3917709"/>
              <a:ext cx="2468880" cy="2202250"/>
              <a:chOff x="845127" y="3917709"/>
              <a:chExt cx="2468880" cy="2202250"/>
            </a:xfrm>
          </p:grpSpPr>
          <p:sp>
            <p:nvSpPr>
              <p:cNvPr id="2537" name="Google Shape;2537;g31f684a12eb_2_1917"/>
              <p:cNvSpPr/>
              <p:nvPr/>
            </p:nvSpPr>
            <p:spPr>
              <a:xfrm>
                <a:off x="845127" y="4565479"/>
                <a:ext cx="2468880" cy="155448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AMI</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Instance type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IAM role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Security groups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EBS volumes</a:t>
                </a:r>
                <a:endParaRPr/>
              </a:p>
            </p:txBody>
          </p:sp>
          <p:sp>
            <p:nvSpPr>
              <p:cNvPr id="2538" name="Google Shape;2538;g31f684a12eb_2_1917"/>
              <p:cNvSpPr/>
              <p:nvPr/>
            </p:nvSpPr>
            <p:spPr>
              <a:xfrm>
                <a:off x="845127" y="3917709"/>
                <a:ext cx="2468880" cy="640080"/>
              </a:xfrm>
              <a:prstGeom prst="rect">
                <a:avLst/>
              </a:prstGeom>
              <a:noFill/>
              <a:ln cap="flat" cmpd="sng" w="12700">
                <a:solidFill>
                  <a:srgbClr val="504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504BAB"/>
                    </a:solidFill>
                    <a:latin typeface="Calibri"/>
                    <a:ea typeface="Calibri"/>
                    <a:cs typeface="Calibri"/>
                    <a:sym typeface="Calibri"/>
                  </a:rPr>
                  <a:t>Launch configuration</a:t>
                </a:r>
                <a:endParaRPr/>
              </a:p>
            </p:txBody>
          </p:sp>
        </p:grpSp>
      </p:grpSp>
      <p:grpSp>
        <p:nvGrpSpPr>
          <p:cNvPr descr="This is done in VPC and subnets and load balancers." id="2539" name="Google Shape;2539;g31f684a12eb_2_1917"/>
          <p:cNvGrpSpPr/>
          <p:nvPr/>
        </p:nvGrpSpPr>
        <p:grpSpPr>
          <a:xfrm>
            <a:off x="3314007" y="1278309"/>
            <a:ext cx="4496707" cy="4092250"/>
            <a:chOff x="3314007" y="1278309"/>
            <a:chExt cx="4496707" cy="4092250"/>
          </a:xfrm>
        </p:grpSpPr>
        <p:grpSp>
          <p:nvGrpSpPr>
            <p:cNvPr id="2540" name="Google Shape;2540;g31f684a12eb_2_1917"/>
            <p:cNvGrpSpPr/>
            <p:nvPr/>
          </p:nvGrpSpPr>
          <p:grpSpPr>
            <a:xfrm>
              <a:off x="4332067" y="1278309"/>
              <a:ext cx="3478647" cy="4092250"/>
              <a:chOff x="4332067" y="1278309"/>
              <a:chExt cx="3478647" cy="4092250"/>
            </a:xfrm>
          </p:grpSpPr>
          <p:grpSp>
            <p:nvGrpSpPr>
              <p:cNvPr id="2541" name="Google Shape;2541;g31f684a12eb_2_1917"/>
              <p:cNvGrpSpPr/>
              <p:nvPr/>
            </p:nvGrpSpPr>
            <p:grpSpPr>
              <a:xfrm>
                <a:off x="4332067" y="1801529"/>
                <a:ext cx="3478647" cy="2069610"/>
                <a:chOff x="3878117" y="2165596"/>
                <a:chExt cx="3478647" cy="2069610"/>
              </a:xfrm>
            </p:grpSpPr>
            <p:sp>
              <p:nvSpPr>
                <p:cNvPr id="2542" name="Google Shape;2542;g31f684a12eb_2_1917"/>
                <p:cNvSpPr/>
                <p:nvPr/>
              </p:nvSpPr>
              <p:spPr>
                <a:xfrm>
                  <a:off x="3878117" y="2165596"/>
                  <a:ext cx="3478647" cy="206961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Calibri"/>
                    <a:buNone/>
                  </a:pPr>
                  <a:r>
                    <a:rPr b="0" i="0" lang="en-US" sz="1600" u="none" cap="none" strike="noStrike">
                      <a:solidFill>
                        <a:srgbClr val="1D8900"/>
                      </a:solidFill>
                      <a:latin typeface="Calibri"/>
                      <a:ea typeface="Calibri"/>
                      <a:cs typeface="Calibri"/>
                      <a:sym typeface="Calibri"/>
                    </a:rPr>
                    <a:t> VPC</a:t>
                  </a:r>
                  <a:endParaRPr/>
                </a:p>
              </p:txBody>
            </p:sp>
            <p:sp>
              <p:nvSpPr>
                <p:cNvPr id="2543" name="Google Shape;2543;g31f684a12eb_2_1917"/>
                <p:cNvSpPr/>
                <p:nvPr/>
              </p:nvSpPr>
              <p:spPr>
                <a:xfrm>
                  <a:off x="4390737" y="2601545"/>
                  <a:ext cx="2799772" cy="149940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Calibri"/>
                    <a:buNone/>
                  </a:pPr>
                  <a:r>
                    <a:rPr b="0" i="0" lang="en-US" sz="1600" u="none" cap="none" strike="noStrike">
                      <a:solidFill>
                        <a:srgbClr val="007CBC"/>
                      </a:solidFill>
                      <a:latin typeface="Calibri"/>
                      <a:ea typeface="Calibri"/>
                      <a:cs typeface="Calibri"/>
                      <a:sym typeface="Calibri"/>
                    </a:rPr>
                    <a:t>   Private subnet</a:t>
                  </a:r>
                  <a:endParaRPr/>
                </a:p>
              </p:txBody>
            </p:sp>
            <p:sp>
              <p:nvSpPr>
                <p:cNvPr id="2544" name="Google Shape;2544;g31f684a12eb_2_1917"/>
                <p:cNvSpPr/>
                <p:nvPr/>
              </p:nvSpPr>
              <p:spPr>
                <a:xfrm>
                  <a:off x="5041909" y="3007106"/>
                  <a:ext cx="1940782" cy="941439"/>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D86613"/>
                    </a:solidFill>
                    <a:latin typeface="Calibri"/>
                    <a:ea typeface="Calibri"/>
                    <a:cs typeface="Calibri"/>
                    <a:sym typeface="Calibri"/>
                  </a:endParaRPr>
                </a:p>
                <a:p>
                  <a:pPr indent="0" lvl="0" marL="0" marR="0" rtl="0" algn="ctr">
                    <a:lnSpc>
                      <a:spcPct val="100000"/>
                    </a:lnSpc>
                    <a:spcBef>
                      <a:spcPts val="0"/>
                    </a:spcBef>
                    <a:spcAft>
                      <a:spcPts val="0"/>
                    </a:spcAft>
                    <a:buClr>
                      <a:srgbClr val="D86613"/>
                    </a:buClr>
                    <a:buSzPts val="1600"/>
                    <a:buFont typeface="Calibri"/>
                    <a:buNone/>
                  </a:pPr>
                  <a:r>
                    <a:rPr b="0" i="0" lang="en-US" sz="1600" u="none" cap="none" strike="noStrike">
                      <a:solidFill>
                        <a:srgbClr val="D86613"/>
                      </a:solidFill>
                      <a:latin typeface="Calibri"/>
                      <a:ea typeface="Calibri"/>
                      <a:cs typeface="Calibri"/>
                      <a:sym typeface="Calibri"/>
                    </a:rPr>
                    <a:t>Auto Scaling group</a:t>
                  </a:r>
                  <a:endParaRPr/>
                </a:p>
              </p:txBody>
            </p:sp>
            <p:pic>
              <p:nvPicPr>
                <p:cNvPr id="2545" name="Google Shape;2545;g31f684a12eb_2_1917"/>
                <p:cNvPicPr preferRelativeResize="0"/>
                <p:nvPr/>
              </p:nvPicPr>
              <p:blipFill rotWithShape="1">
                <a:blip r:embed="rId5">
                  <a:alphaModFix/>
                </a:blip>
                <a:srcRect b="0" l="0" r="0" t="0"/>
                <a:stretch/>
              </p:blipFill>
              <p:spPr>
                <a:xfrm>
                  <a:off x="5875140" y="3007106"/>
                  <a:ext cx="274320" cy="274320"/>
                </a:xfrm>
                <a:prstGeom prst="rect">
                  <a:avLst/>
                </a:prstGeom>
                <a:noFill/>
                <a:ln>
                  <a:noFill/>
                </a:ln>
              </p:spPr>
            </p:pic>
            <p:pic>
              <p:nvPicPr>
                <p:cNvPr id="2546" name="Google Shape;2546;g31f684a12eb_2_1917"/>
                <p:cNvPicPr preferRelativeResize="0"/>
                <p:nvPr/>
              </p:nvPicPr>
              <p:blipFill rotWithShape="1">
                <a:blip r:embed="rId6">
                  <a:alphaModFix/>
                </a:blip>
                <a:srcRect b="0" l="0" r="0" t="0"/>
                <a:stretch/>
              </p:blipFill>
              <p:spPr>
                <a:xfrm>
                  <a:off x="3878118" y="2165596"/>
                  <a:ext cx="457200" cy="457200"/>
                </a:xfrm>
                <a:prstGeom prst="rect">
                  <a:avLst/>
                </a:prstGeom>
                <a:noFill/>
                <a:ln>
                  <a:noFill/>
                </a:ln>
              </p:spPr>
            </p:pic>
            <p:pic>
              <p:nvPicPr>
                <p:cNvPr id="2547" name="Google Shape;2547;g31f684a12eb_2_1917"/>
                <p:cNvPicPr preferRelativeResize="0"/>
                <p:nvPr/>
              </p:nvPicPr>
              <p:blipFill rotWithShape="1">
                <a:blip r:embed="rId7">
                  <a:alphaModFix/>
                </a:blip>
                <a:srcRect b="0" l="0" r="0" t="0"/>
                <a:stretch/>
              </p:blipFill>
              <p:spPr>
                <a:xfrm>
                  <a:off x="4390738" y="2599186"/>
                  <a:ext cx="457200" cy="457200"/>
                </a:xfrm>
                <a:prstGeom prst="rect">
                  <a:avLst/>
                </a:prstGeom>
                <a:noFill/>
                <a:ln>
                  <a:noFill/>
                </a:ln>
              </p:spPr>
            </p:pic>
          </p:grpSp>
          <p:sp>
            <p:nvSpPr>
              <p:cNvPr id="2548" name="Google Shape;2548;g31f684a12eb_2_1917"/>
              <p:cNvSpPr txBox="1"/>
              <p:nvPr/>
            </p:nvSpPr>
            <p:spPr>
              <a:xfrm>
                <a:off x="5466898" y="1278309"/>
                <a:ext cx="120898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Where</a:t>
                </a:r>
                <a:endParaRPr/>
              </a:p>
            </p:txBody>
          </p:sp>
          <p:grpSp>
            <p:nvGrpSpPr>
              <p:cNvPr id="2549" name="Google Shape;2549;g31f684a12eb_2_1917"/>
              <p:cNvGrpSpPr/>
              <p:nvPr/>
            </p:nvGrpSpPr>
            <p:grpSpPr>
              <a:xfrm>
                <a:off x="4836950" y="4100589"/>
                <a:ext cx="2468880" cy="1269970"/>
                <a:chOff x="4836950" y="4100589"/>
                <a:chExt cx="2468880" cy="1269970"/>
              </a:xfrm>
            </p:grpSpPr>
            <p:sp>
              <p:nvSpPr>
                <p:cNvPr id="2550" name="Google Shape;2550;g31f684a12eb_2_1917"/>
                <p:cNvSpPr/>
                <p:nvPr/>
              </p:nvSpPr>
              <p:spPr>
                <a:xfrm>
                  <a:off x="4836950" y="4565479"/>
                  <a:ext cx="2468880" cy="80508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VPC and subnets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Load balancer</a:t>
                  </a:r>
                  <a:endParaRPr/>
                </a:p>
              </p:txBody>
            </p:sp>
            <p:sp>
              <p:nvSpPr>
                <p:cNvPr id="2551" name="Google Shape;2551;g31f684a12eb_2_1917"/>
                <p:cNvSpPr/>
                <p:nvPr/>
              </p:nvSpPr>
              <p:spPr>
                <a:xfrm>
                  <a:off x="4836950" y="4100589"/>
                  <a:ext cx="2468880" cy="457200"/>
                </a:xfrm>
                <a:prstGeom prst="rect">
                  <a:avLst/>
                </a:prstGeom>
                <a:noFill/>
                <a:ln cap="flat" cmpd="sng" w="12700">
                  <a:solidFill>
                    <a:srgbClr val="504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504BAB"/>
                      </a:solidFill>
                      <a:latin typeface="Calibri"/>
                      <a:ea typeface="Calibri"/>
                      <a:cs typeface="Calibri"/>
                      <a:sym typeface="Calibri"/>
                    </a:rPr>
                    <a:t>Auto Scaling group</a:t>
                  </a:r>
                  <a:endParaRPr/>
                </a:p>
              </p:txBody>
            </p:sp>
          </p:grpSp>
        </p:grpSp>
        <p:cxnSp>
          <p:nvCxnSpPr>
            <p:cNvPr id="2552" name="Google Shape;2552;g31f684a12eb_2_1917"/>
            <p:cNvCxnSpPr>
              <a:stCxn id="2538" idx="3"/>
              <a:endCxn id="2551" idx="1"/>
            </p:cNvCxnSpPr>
            <p:nvPr/>
          </p:nvCxnSpPr>
          <p:spPr>
            <a:xfrm>
              <a:off x="3314007" y="4237749"/>
              <a:ext cx="1522800" cy="91500"/>
            </a:xfrm>
            <a:prstGeom prst="straightConnector1">
              <a:avLst/>
            </a:prstGeom>
            <a:noFill/>
            <a:ln cap="flat" cmpd="sng" w="9525">
              <a:solidFill>
                <a:schemeClr val="accent1"/>
              </a:solidFill>
              <a:prstDash val="solid"/>
              <a:miter lim="800000"/>
              <a:headEnd len="sm" w="sm" type="none"/>
              <a:tailEnd len="med" w="med" type="triangle"/>
            </a:ln>
          </p:spPr>
        </p:cxnSp>
      </p:grpSp>
      <p:grpSp>
        <p:nvGrpSpPr>
          <p:cNvPr descr="This is done when maintaining a current number (doing health checks), scaling manually for min, max, or desired capacity, scaling on a schedule, scaling dynamically (setting scaling policies) and scaling predictively (AWS Auto Scaling)." id="2553" name="Google Shape;2553;g31f684a12eb_2_1917"/>
          <p:cNvGrpSpPr/>
          <p:nvPr/>
        </p:nvGrpSpPr>
        <p:grpSpPr>
          <a:xfrm>
            <a:off x="7305830" y="1253595"/>
            <a:ext cx="4732591" cy="5267009"/>
            <a:chOff x="7305830" y="1278309"/>
            <a:chExt cx="4732591" cy="5267009"/>
          </a:xfrm>
        </p:grpSpPr>
        <p:cxnSp>
          <p:nvCxnSpPr>
            <p:cNvPr id="2554" name="Google Shape;2554;g31f684a12eb_2_1917"/>
            <p:cNvCxnSpPr>
              <a:stCxn id="2551" idx="3"/>
              <a:endCxn id="2555" idx="1"/>
            </p:cNvCxnSpPr>
            <p:nvPr/>
          </p:nvCxnSpPr>
          <p:spPr>
            <a:xfrm flipH="1" rot="10800000">
              <a:off x="7305830" y="2030103"/>
              <a:ext cx="1532100" cy="23238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556" name="Google Shape;2556;g31f684a12eb_2_1917"/>
            <p:cNvCxnSpPr>
              <a:stCxn id="2551" idx="3"/>
              <a:endCxn id="2557" idx="1"/>
            </p:cNvCxnSpPr>
            <p:nvPr/>
          </p:nvCxnSpPr>
          <p:spPr>
            <a:xfrm flipH="1" rot="10800000">
              <a:off x="7305830" y="3028203"/>
              <a:ext cx="1532100" cy="13257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558" name="Google Shape;2558;g31f684a12eb_2_1917"/>
            <p:cNvCxnSpPr>
              <a:stCxn id="2551" idx="3"/>
              <a:endCxn id="2559" idx="1"/>
            </p:cNvCxnSpPr>
            <p:nvPr/>
          </p:nvCxnSpPr>
          <p:spPr>
            <a:xfrm flipH="1" rot="10800000">
              <a:off x="7305830" y="4017303"/>
              <a:ext cx="1532100" cy="336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560" name="Google Shape;2560;g31f684a12eb_2_1917"/>
            <p:cNvCxnSpPr>
              <a:stCxn id="2551" idx="3"/>
              <a:endCxn id="2561" idx="1"/>
            </p:cNvCxnSpPr>
            <p:nvPr/>
          </p:nvCxnSpPr>
          <p:spPr>
            <a:xfrm>
              <a:off x="7305830" y="4353903"/>
              <a:ext cx="1532100" cy="678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2562" name="Google Shape;2562;g31f684a12eb_2_1917"/>
            <p:cNvCxnSpPr>
              <a:stCxn id="2551" idx="3"/>
              <a:endCxn id="2563" idx="1"/>
            </p:cNvCxnSpPr>
            <p:nvPr/>
          </p:nvCxnSpPr>
          <p:spPr>
            <a:xfrm>
              <a:off x="7305830" y="4353903"/>
              <a:ext cx="1532100" cy="1674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nvGrpSpPr>
            <p:cNvPr id="2564" name="Google Shape;2564;g31f684a12eb_2_1917"/>
            <p:cNvGrpSpPr/>
            <p:nvPr/>
          </p:nvGrpSpPr>
          <p:grpSpPr>
            <a:xfrm>
              <a:off x="8838021" y="1278309"/>
              <a:ext cx="3200400" cy="5267009"/>
              <a:chOff x="8838021" y="1278309"/>
              <a:chExt cx="3200400" cy="5267009"/>
            </a:xfrm>
          </p:grpSpPr>
          <p:grpSp>
            <p:nvGrpSpPr>
              <p:cNvPr id="2565" name="Google Shape;2565;g31f684a12eb_2_1917"/>
              <p:cNvGrpSpPr/>
              <p:nvPr/>
            </p:nvGrpSpPr>
            <p:grpSpPr>
              <a:xfrm>
                <a:off x="8838021" y="3788678"/>
                <a:ext cx="3200400" cy="767339"/>
                <a:chOff x="8838021" y="4015538"/>
                <a:chExt cx="3200400" cy="767339"/>
              </a:xfrm>
            </p:grpSpPr>
            <p:sp>
              <p:nvSpPr>
                <p:cNvPr id="2559" name="Google Shape;2559;g31f684a12eb_2_1917"/>
                <p:cNvSpPr/>
                <p:nvPr/>
              </p:nvSpPr>
              <p:spPr>
                <a:xfrm>
                  <a:off x="8838021" y="4015538"/>
                  <a:ext cx="3200400" cy="457200"/>
                </a:xfrm>
                <a:prstGeom prst="rect">
                  <a:avLst/>
                </a:prstGeom>
                <a:noFill/>
                <a:ln cap="flat" cmpd="sng" w="12700">
                  <a:solidFill>
                    <a:srgbClr val="504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504BAB"/>
                      </a:solidFill>
                      <a:latin typeface="Calibri"/>
                      <a:ea typeface="Calibri"/>
                      <a:cs typeface="Calibri"/>
                      <a:sym typeface="Calibri"/>
                    </a:rPr>
                    <a:t>Scheduled scaling</a:t>
                  </a:r>
                  <a:endParaRPr/>
                </a:p>
              </p:txBody>
            </p:sp>
            <p:sp>
              <p:nvSpPr>
                <p:cNvPr id="2566" name="Google Shape;2566;g31f684a12eb_2_1917"/>
                <p:cNvSpPr/>
                <p:nvPr/>
              </p:nvSpPr>
              <p:spPr>
                <a:xfrm>
                  <a:off x="8838021" y="4508557"/>
                  <a:ext cx="2743200"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Scheduled actions</a:t>
                  </a:r>
                  <a:endParaRPr/>
                </a:p>
              </p:txBody>
            </p:sp>
          </p:grpSp>
          <p:sp>
            <p:nvSpPr>
              <p:cNvPr id="2567" name="Google Shape;2567;g31f684a12eb_2_1917"/>
              <p:cNvSpPr txBox="1"/>
              <p:nvPr/>
            </p:nvSpPr>
            <p:spPr>
              <a:xfrm>
                <a:off x="9658028" y="1278309"/>
                <a:ext cx="11031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When</a:t>
                </a:r>
                <a:endParaRPr/>
              </a:p>
            </p:txBody>
          </p:sp>
          <p:grpSp>
            <p:nvGrpSpPr>
              <p:cNvPr id="2568" name="Google Shape;2568;g31f684a12eb_2_1917"/>
              <p:cNvGrpSpPr/>
              <p:nvPr/>
            </p:nvGrpSpPr>
            <p:grpSpPr>
              <a:xfrm>
                <a:off x="8838021" y="4803756"/>
                <a:ext cx="3200400" cy="748557"/>
                <a:chOff x="8838021" y="4907796"/>
                <a:chExt cx="3200400" cy="748557"/>
              </a:xfrm>
            </p:grpSpPr>
            <p:sp>
              <p:nvSpPr>
                <p:cNvPr id="2569" name="Google Shape;2569;g31f684a12eb_2_1917"/>
                <p:cNvSpPr/>
                <p:nvPr/>
              </p:nvSpPr>
              <p:spPr>
                <a:xfrm>
                  <a:off x="8838021" y="5382033"/>
                  <a:ext cx="2743200"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Scaling policies</a:t>
                  </a:r>
                  <a:endParaRPr/>
                </a:p>
              </p:txBody>
            </p:sp>
            <p:sp>
              <p:nvSpPr>
                <p:cNvPr id="2561" name="Google Shape;2561;g31f684a12eb_2_1917"/>
                <p:cNvSpPr/>
                <p:nvPr/>
              </p:nvSpPr>
              <p:spPr>
                <a:xfrm>
                  <a:off x="8838021" y="4907796"/>
                  <a:ext cx="3200400" cy="457200"/>
                </a:xfrm>
                <a:prstGeom prst="rect">
                  <a:avLst/>
                </a:prstGeom>
                <a:noFill/>
                <a:ln cap="flat" cmpd="sng" w="12700">
                  <a:solidFill>
                    <a:srgbClr val="504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504BAB"/>
                      </a:solidFill>
                      <a:latin typeface="Calibri"/>
                      <a:ea typeface="Calibri"/>
                      <a:cs typeface="Calibri"/>
                      <a:sym typeface="Calibri"/>
                    </a:rPr>
                    <a:t>Dynamic scaling</a:t>
                  </a:r>
                  <a:endParaRPr/>
                </a:p>
              </p:txBody>
            </p:sp>
          </p:grpSp>
          <p:grpSp>
            <p:nvGrpSpPr>
              <p:cNvPr id="2570" name="Google Shape;2570;g31f684a12eb_2_1917"/>
              <p:cNvGrpSpPr/>
              <p:nvPr/>
            </p:nvGrpSpPr>
            <p:grpSpPr>
              <a:xfrm>
                <a:off x="8838021" y="5800052"/>
                <a:ext cx="3200400" cy="745266"/>
                <a:chOff x="8838021" y="5800052"/>
                <a:chExt cx="3200400" cy="745266"/>
              </a:xfrm>
            </p:grpSpPr>
            <p:sp>
              <p:nvSpPr>
                <p:cNvPr id="2571" name="Google Shape;2571;g31f684a12eb_2_1917"/>
                <p:cNvSpPr/>
                <p:nvPr/>
              </p:nvSpPr>
              <p:spPr>
                <a:xfrm>
                  <a:off x="8838021" y="6270998"/>
                  <a:ext cx="2743200"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AWS Auto Scaling</a:t>
                  </a:r>
                  <a:endParaRPr/>
                </a:p>
              </p:txBody>
            </p:sp>
            <p:sp>
              <p:nvSpPr>
                <p:cNvPr id="2563" name="Google Shape;2563;g31f684a12eb_2_1917"/>
                <p:cNvSpPr/>
                <p:nvPr/>
              </p:nvSpPr>
              <p:spPr>
                <a:xfrm>
                  <a:off x="8838021" y="5800052"/>
                  <a:ext cx="3200400" cy="457200"/>
                </a:xfrm>
                <a:prstGeom prst="rect">
                  <a:avLst/>
                </a:prstGeom>
                <a:noFill/>
                <a:ln cap="flat" cmpd="sng" w="12700">
                  <a:solidFill>
                    <a:srgbClr val="504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504BAB"/>
                      </a:solidFill>
                      <a:latin typeface="Calibri"/>
                      <a:ea typeface="Calibri"/>
                      <a:cs typeface="Calibri"/>
                      <a:sym typeface="Calibri"/>
                    </a:rPr>
                    <a:t>Predictive scaling</a:t>
                  </a:r>
                  <a:endParaRPr/>
                </a:p>
              </p:txBody>
            </p:sp>
          </p:grpSp>
          <p:grpSp>
            <p:nvGrpSpPr>
              <p:cNvPr id="2572" name="Google Shape;2572;g31f684a12eb_2_1917"/>
              <p:cNvGrpSpPr/>
              <p:nvPr/>
            </p:nvGrpSpPr>
            <p:grpSpPr>
              <a:xfrm>
                <a:off x="8838021" y="1801529"/>
                <a:ext cx="3200400" cy="750228"/>
                <a:chOff x="8838021" y="1801529"/>
                <a:chExt cx="3200400" cy="750228"/>
              </a:xfrm>
            </p:grpSpPr>
            <p:sp>
              <p:nvSpPr>
                <p:cNvPr id="2555" name="Google Shape;2555;g31f684a12eb_2_1917"/>
                <p:cNvSpPr/>
                <p:nvPr/>
              </p:nvSpPr>
              <p:spPr>
                <a:xfrm>
                  <a:off x="8838021" y="1801529"/>
                  <a:ext cx="3200400" cy="457200"/>
                </a:xfrm>
                <a:prstGeom prst="rect">
                  <a:avLst/>
                </a:prstGeom>
                <a:noFill/>
                <a:ln cap="flat" cmpd="sng" w="12700">
                  <a:solidFill>
                    <a:srgbClr val="504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504BAB"/>
                      </a:solidFill>
                      <a:latin typeface="Calibri"/>
                      <a:ea typeface="Calibri"/>
                      <a:cs typeface="Calibri"/>
                      <a:sym typeface="Calibri"/>
                    </a:rPr>
                    <a:t>Maintain current number</a:t>
                  </a:r>
                  <a:endParaRPr/>
                </a:p>
              </p:txBody>
            </p:sp>
            <p:sp>
              <p:nvSpPr>
                <p:cNvPr id="2573" name="Google Shape;2573;g31f684a12eb_2_1917"/>
                <p:cNvSpPr/>
                <p:nvPr/>
              </p:nvSpPr>
              <p:spPr>
                <a:xfrm>
                  <a:off x="8838021" y="2277437"/>
                  <a:ext cx="2743200"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Health checks</a:t>
                  </a:r>
                  <a:endParaRPr/>
                </a:p>
              </p:txBody>
            </p:sp>
          </p:grpSp>
          <p:grpSp>
            <p:nvGrpSpPr>
              <p:cNvPr id="2574" name="Google Shape;2574;g31f684a12eb_2_1917"/>
              <p:cNvGrpSpPr/>
              <p:nvPr/>
            </p:nvGrpSpPr>
            <p:grpSpPr>
              <a:xfrm>
                <a:off x="8838021" y="2799496"/>
                <a:ext cx="3200400" cy="741443"/>
                <a:chOff x="8838021" y="2915471"/>
                <a:chExt cx="3200400" cy="741443"/>
              </a:xfrm>
            </p:grpSpPr>
            <p:sp>
              <p:nvSpPr>
                <p:cNvPr id="2557" name="Google Shape;2557;g31f684a12eb_2_1917"/>
                <p:cNvSpPr/>
                <p:nvPr/>
              </p:nvSpPr>
              <p:spPr>
                <a:xfrm>
                  <a:off x="8838021" y="2915471"/>
                  <a:ext cx="3200400" cy="457200"/>
                </a:xfrm>
                <a:prstGeom prst="rect">
                  <a:avLst/>
                </a:prstGeom>
                <a:noFill/>
                <a:ln cap="flat" cmpd="sng" w="12700">
                  <a:solidFill>
                    <a:srgbClr val="504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504BAB"/>
                      </a:solidFill>
                      <a:latin typeface="Calibri"/>
                      <a:ea typeface="Calibri"/>
                      <a:cs typeface="Calibri"/>
                      <a:sym typeface="Calibri"/>
                    </a:rPr>
                    <a:t>Manual scaling</a:t>
                  </a:r>
                  <a:endParaRPr/>
                </a:p>
              </p:txBody>
            </p:sp>
            <p:sp>
              <p:nvSpPr>
                <p:cNvPr id="2575" name="Google Shape;2575;g31f684a12eb_2_1917"/>
                <p:cNvSpPr/>
                <p:nvPr/>
              </p:nvSpPr>
              <p:spPr>
                <a:xfrm>
                  <a:off x="8838021" y="3382594"/>
                  <a:ext cx="3200400" cy="274320"/>
                </a:xfrm>
                <a:prstGeom prst="rect">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Min, max, desired capacity</a:t>
                  </a:r>
                  <a:endParaRPr/>
                </a:p>
              </p:txBody>
            </p:sp>
          </p:grpSp>
        </p:gr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g31f684a12eb_2_197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81" name="Google Shape;2581;g31f684a12eb_2_1970"/>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Implementing dynamic scaling</a:t>
            </a:r>
            <a:endParaRPr/>
          </a:p>
        </p:txBody>
      </p:sp>
      <p:grpSp>
        <p:nvGrpSpPr>
          <p:cNvPr descr="Elastic Load Balancing distributing traffic to EC2 instances in Auto Scaling group. Amazon CloudWatch collecting CPU utilization metrics and triggering Amazon EC2 Auto Scaling." id="2582" name="Google Shape;2582;g31f684a12eb_2_1970"/>
          <p:cNvGrpSpPr/>
          <p:nvPr/>
        </p:nvGrpSpPr>
        <p:grpSpPr>
          <a:xfrm>
            <a:off x="1389957" y="1284330"/>
            <a:ext cx="10863174" cy="5021299"/>
            <a:chOff x="1389957" y="1284330"/>
            <a:chExt cx="10863174" cy="5021299"/>
          </a:xfrm>
        </p:grpSpPr>
        <p:grpSp>
          <p:nvGrpSpPr>
            <p:cNvPr descr="elastic load balancing distributing traffic to ec2 instances in auto scaling group. amazon cloudwatch collecting cpu utilization metrics and triggering amazon ec2 auto scaling." id="2583" name="Google Shape;2583;g31f684a12eb_2_1970"/>
            <p:cNvGrpSpPr/>
            <p:nvPr/>
          </p:nvGrpSpPr>
          <p:grpSpPr>
            <a:xfrm>
              <a:off x="1389957" y="1284330"/>
              <a:ext cx="10863174" cy="5021299"/>
              <a:chOff x="1389957" y="1284330"/>
              <a:chExt cx="10863174" cy="5021299"/>
            </a:xfrm>
          </p:grpSpPr>
          <p:pic>
            <p:nvPicPr>
              <p:cNvPr id="2584" name="Google Shape;2584;g31f684a12eb_2_1970"/>
              <p:cNvPicPr preferRelativeResize="0"/>
              <p:nvPr/>
            </p:nvPicPr>
            <p:blipFill rotWithShape="1">
              <a:blip r:embed="rId3">
                <a:alphaModFix/>
              </a:blip>
              <a:srcRect b="0" l="0" r="0" t="0"/>
              <a:stretch/>
            </p:blipFill>
            <p:spPr>
              <a:xfrm>
                <a:off x="8858419" y="5001954"/>
                <a:ext cx="914400" cy="914400"/>
              </a:xfrm>
              <a:prstGeom prst="rect">
                <a:avLst/>
              </a:prstGeom>
              <a:noFill/>
              <a:ln>
                <a:noFill/>
              </a:ln>
            </p:spPr>
          </p:pic>
          <p:pic>
            <p:nvPicPr>
              <p:cNvPr id="2585" name="Google Shape;2585;g31f684a12eb_2_1970"/>
              <p:cNvPicPr preferRelativeResize="0"/>
              <p:nvPr/>
            </p:nvPicPr>
            <p:blipFill rotWithShape="1">
              <a:blip r:embed="rId4">
                <a:alphaModFix/>
              </a:blip>
              <a:srcRect b="0" l="0" r="0" t="0"/>
              <a:stretch/>
            </p:blipFill>
            <p:spPr>
              <a:xfrm>
                <a:off x="2264201" y="5001954"/>
                <a:ext cx="914400" cy="914400"/>
              </a:xfrm>
              <a:prstGeom prst="rect">
                <a:avLst/>
              </a:prstGeom>
              <a:noFill/>
              <a:ln>
                <a:noFill/>
              </a:ln>
            </p:spPr>
          </p:pic>
          <p:pic>
            <p:nvPicPr>
              <p:cNvPr id="2586" name="Google Shape;2586;g31f684a12eb_2_1970"/>
              <p:cNvPicPr preferRelativeResize="0"/>
              <p:nvPr/>
            </p:nvPicPr>
            <p:blipFill rotWithShape="1">
              <a:blip r:embed="rId5">
                <a:alphaModFix/>
              </a:blip>
              <a:srcRect b="0" l="0" r="0" t="0"/>
              <a:stretch/>
            </p:blipFill>
            <p:spPr>
              <a:xfrm>
                <a:off x="5276024" y="1284330"/>
                <a:ext cx="914400" cy="914400"/>
              </a:xfrm>
              <a:prstGeom prst="rect">
                <a:avLst/>
              </a:prstGeom>
              <a:noFill/>
              <a:ln>
                <a:noFill/>
              </a:ln>
            </p:spPr>
          </p:pic>
          <p:pic>
            <p:nvPicPr>
              <p:cNvPr id="2587" name="Google Shape;2587;g31f684a12eb_2_1970"/>
              <p:cNvPicPr preferRelativeResize="0"/>
              <p:nvPr/>
            </p:nvPicPr>
            <p:blipFill rotWithShape="1">
              <a:blip r:embed="rId6">
                <a:alphaModFix/>
              </a:blip>
              <a:srcRect b="0" l="0" r="0" t="0"/>
              <a:stretch/>
            </p:blipFill>
            <p:spPr>
              <a:xfrm>
                <a:off x="5526093" y="3043901"/>
                <a:ext cx="455744" cy="455744"/>
              </a:xfrm>
              <a:prstGeom prst="rect">
                <a:avLst/>
              </a:prstGeom>
              <a:noFill/>
              <a:ln>
                <a:noFill/>
              </a:ln>
            </p:spPr>
          </p:pic>
          <p:sp>
            <p:nvSpPr>
              <p:cNvPr id="2588" name="Google Shape;2588;g31f684a12eb_2_1970"/>
              <p:cNvSpPr/>
              <p:nvPr/>
            </p:nvSpPr>
            <p:spPr>
              <a:xfrm>
                <a:off x="4119681" y="3027128"/>
                <a:ext cx="3206057" cy="2209656"/>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spcBef>
                    <a:spcPts val="0"/>
                  </a:spcBef>
                  <a:spcAft>
                    <a:spcPts val="0"/>
                  </a:spcAft>
                  <a:buNone/>
                </a:pPr>
                <a:r>
                  <a:t/>
                </a:r>
                <a:endParaRPr sz="1200">
                  <a:solidFill>
                    <a:srgbClr val="D86613"/>
                  </a:solidFill>
                  <a:latin typeface="Calibri"/>
                  <a:ea typeface="Calibri"/>
                  <a:cs typeface="Calibri"/>
                  <a:sym typeface="Calibri"/>
                </a:endParaRPr>
              </a:p>
              <a:p>
                <a:pPr indent="0" lvl="0" marL="0" marR="0" rtl="0" algn="ctr">
                  <a:spcBef>
                    <a:spcPts val="0"/>
                  </a:spcBef>
                  <a:spcAft>
                    <a:spcPts val="0"/>
                  </a:spcAft>
                  <a:buNone/>
                </a:pPr>
                <a:r>
                  <a:t/>
                </a:r>
                <a:endParaRPr sz="1200">
                  <a:solidFill>
                    <a:srgbClr val="D86613"/>
                  </a:solidFill>
                  <a:latin typeface="Calibri"/>
                  <a:ea typeface="Calibri"/>
                  <a:cs typeface="Calibri"/>
                  <a:sym typeface="Calibri"/>
                </a:endParaRPr>
              </a:p>
              <a:p>
                <a:pPr indent="0" lvl="0" marL="0" marR="0" rtl="0" algn="ctr">
                  <a:spcBef>
                    <a:spcPts val="0"/>
                  </a:spcBef>
                  <a:spcAft>
                    <a:spcPts val="0"/>
                  </a:spcAft>
                  <a:buNone/>
                </a:pPr>
                <a:r>
                  <a:rPr lang="en-US" sz="1600">
                    <a:solidFill>
                      <a:srgbClr val="D86613"/>
                    </a:solidFill>
                    <a:latin typeface="Calibri"/>
                    <a:ea typeface="Calibri"/>
                    <a:cs typeface="Calibri"/>
                    <a:sym typeface="Calibri"/>
                  </a:rPr>
                  <a:t>Auto Scaling group</a:t>
                </a:r>
                <a:endParaRPr/>
              </a:p>
            </p:txBody>
          </p:sp>
          <p:cxnSp>
            <p:nvCxnSpPr>
              <p:cNvPr id="2589" name="Google Shape;2589;g31f684a12eb_2_1970"/>
              <p:cNvCxnSpPr>
                <a:stCxn id="2586" idx="3"/>
                <a:endCxn id="2584" idx="0"/>
              </p:cNvCxnSpPr>
              <p:nvPr/>
            </p:nvCxnSpPr>
            <p:spPr>
              <a:xfrm>
                <a:off x="6190424" y="1741530"/>
                <a:ext cx="3125100" cy="3260400"/>
              </a:xfrm>
              <a:prstGeom prst="bentConnector2">
                <a:avLst/>
              </a:prstGeom>
              <a:noFill/>
              <a:ln cap="flat" cmpd="sng" w="25400">
                <a:solidFill>
                  <a:srgbClr val="202936"/>
                </a:solidFill>
                <a:prstDash val="dash"/>
                <a:miter lim="800000"/>
                <a:headEnd len="sm" w="sm" type="none"/>
                <a:tailEnd len="med" w="med" type="stealth"/>
              </a:ln>
            </p:spPr>
          </p:cxnSp>
          <p:cxnSp>
            <p:nvCxnSpPr>
              <p:cNvPr id="2590" name="Google Shape;2590;g31f684a12eb_2_1970"/>
              <p:cNvCxnSpPr>
                <a:stCxn id="2584" idx="1"/>
                <a:endCxn id="2585" idx="3"/>
              </p:cNvCxnSpPr>
              <p:nvPr/>
            </p:nvCxnSpPr>
            <p:spPr>
              <a:xfrm rot="10800000">
                <a:off x="3178519" y="5459154"/>
                <a:ext cx="5679900" cy="0"/>
              </a:xfrm>
              <a:prstGeom prst="straightConnector1">
                <a:avLst/>
              </a:prstGeom>
              <a:noFill/>
              <a:ln cap="flat" cmpd="sng" w="25400">
                <a:solidFill>
                  <a:srgbClr val="202936"/>
                </a:solidFill>
                <a:prstDash val="dash"/>
                <a:miter lim="800000"/>
                <a:headEnd len="sm" w="sm" type="none"/>
                <a:tailEnd len="med" w="med" type="stealth"/>
              </a:ln>
            </p:spPr>
          </p:cxnSp>
          <p:cxnSp>
            <p:nvCxnSpPr>
              <p:cNvPr id="2591" name="Google Shape;2591;g31f684a12eb_2_1970"/>
              <p:cNvCxnSpPr>
                <a:stCxn id="2585" idx="0"/>
                <a:endCxn id="2586" idx="1"/>
              </p:cNvCxnSpPr>
              <p:nvPr/>
            </p:nvCxnSpPr>
            <p:spPr>
              <a:xfrm rot="-5400000">
                <a:off x="2368451" y="2094504"/>
                <a:ext cx="3260400" cy="2554500"/>
              </a:xfrm>
              <a:prstGeom prst="bentConnector2">
                <a:avLst/>
              </a:prstGeom>
              <a:noFill/>
              <a:ln cap="flat" cmpd="sng" w="25400">
                <a:solidFill>
                  <a:srgbClr val="202936"/>
                </a:solidFill>
                <a:prstDash val="dash"/>
                <a:miter lim="800000"/>
                <a:headEnd len="sm" w="sm" type="none"/>
                <a:tailEnd len="med" w="med" type="stealth"/>
              </a:ln>
            </p:spPr>
          </p:cxnSp>
          <p:pic>
            <p:nvPicPr>
              <p:cNvPr id="2592" name="Google Shape;2592;g31f684a12eb_2_1970"/>
              <p:cNvPicPr preferRelativeResize="0"/>
              <p:nvPr/>
            </p:nvPicPr>
            <p:blipFill rotWithShape="1">
              <a:blip r:embed="rId7">
                <a:alphaModFix/>
              </a:blip>
              <a:srcRect b="0" l="0" r="0" t="0"/>
              <a:stretch/>
            </p:blipFill>
            <p:spPr>
              <a:xfrm>
                <a:off x="4416212" y="4074831"/>
                <a:ext cx="635000" cy="635000"/>
              </a:xfrm>
              <a:prstGeom prst="rect">
                <a:avLst/>
              </a:prstGeom>
              <a:noFill/>
              <a:ln>
                <a:noFill/>
              </a:ln>
            </p:spPr>
          </p:pic>
          <p:pic>
            <p:nvPicPr>
              <p:cNvPr id="2593" name="Google Shape;2593;g31f684a12eb_2_1970"/>
              <p:cNvPicPr preferRelativeResize="0"/>
              <p:nvPr/>
            </p:nvPicPr>
            <p:blipFill rotWithShape="1">
              <a:blip r:embed="rId7">
                <a:alphaModFix/>
              </a:blip>
              <a:srcRect b="0" l="0" r="0" t="0"/>
              <a:stretch/>
            </p:blipFill>
            <p:spPr>
              <a:xfrm>
                <a:off x="6425573" y="4074831"/>
                <a:ext cx="635000" cy="635000"/>
              </a:xfrm>
              <a:prstGeom prst="rect">
                <a:avLst/>
              </a:prstGeom>
              <a:noFill/>
              <a:ln>
                <a:noFill/>
              </a:ln>
            </p:spPr>
          </p:pic>
          <p:grpSp>
            <p:nvGrpSpPr>
              <p:cNvPr id="2594" name="Google Shape;2594;g31f684a12eb_2_1970"/>
              <p:cNvGrpSpPr/>
              <p:nvPr/>
            </p:nvGrpSpPr>
            <p:grpSpPr>
              <a:xfrm rot="-5400000">
                <a:off x="4788331" y="2120078"/>
                <a:ext cx="1898894" cy="2010612"/>
                <a:chOff x="8229758" y="4525307"/>
                <a:chExt cx="1638843" cy="400878"/>
              </a:xfrm>
            </p:grpSpPr>
            <p:sp>
              <p:nvSpPr>
                <p:cNvPr id="2595" name="Google Shape;2595;g31f684a12eb_2_1970"/>
                <p:cNvSpPr/>
                <p:nvPr/>
              </p:nvSpPr>
              <p:spPr>
                <a:xfrm>
                  <a:off x="8229758" y="4525307"/>
                  <a:ext cx="1065147" cy="400878"/>
                </a:xfrm>
                <a:custGeom>
                  <a:rect b="b" l="l" r="r" t="t"/>
                  <a:pathLst>
                    <a:path extrusionOk="0" h="394844" w="914400">
                      <a:moveTo>
                        <a:pt x="7923" y="960"/>
                      </a:moveTo>
                      <a:lnTo>
                        <a:pt x="905513" y="0"/>
                      </a:lnTo>
                      <a:lnTo>
                        <a:pt x="914400" y="394844"/>
                      </a:lnTo>
                      <a:lnTo>
                        <a:pt x="0" y="394844"/>
                      </a:lnTo>
                    </a:path>
                  </a:pathLst>
                </a:custGeom>
                <a:noFill/>
                <a:ln cap="flat" cmpd="sng" w="12700">
                  <a:solidFill>
                    <a:srgbClr val="202936"/>
                  </a:solidFill>
                  <a:prstDash val="solid"/>
                  <a:miter lim="800000"/>
                  <a:headEnd len="med" w="med" type="stealth"/>
                  <a:tailEnd len="med" w="med"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96" name="Google Shape;2596;g31f684a12eb_2_1970"/>
                <p:cNvCxnSpPr/>
                <p:nvPr/>
              </p:nvCxnSpPr>
              <p:spPr>
                <a:xfrm rot="10800000">
                  <a:off x="9581754" y="4443204"/>
                  <a:ext cx="0" cy="573693"/>
                </a:xfrm>
                <a:prstGeom prst="straightConnector1">
                  <a:avLst/>
                </a:prstGeom>
                <a:noFill/>
                <a:ln cap="flat" cmpd="sng" w="12700">
                  <a:solidFill>
                    <a:srgbClr val="202936"/>
                  </a:solidFill>
                  <a:prstDash val="solid"/>
                  <a:miter lim="800000"/>
                  <a:headEnd len="sm" w="sm" type="none"/>
                  <a:tailEnd len="sm" w="sm" type="none"/>
                </a:ln>
              </p:spPr>
            </p:cxnSp>
          </p:grpSp>
          <p:sp>
            <p:nvSpPr>
              <p:cNvPr id="2597" name="Google Shape;2597;g31f684a12eb_2_1970"/>
              <p:cNvSpPr txBox="1"/>
              <p:nvPr/>
            </p:nvSpPr>
            <p:spPr>
              <a:xfrm>
                <a:off x="4657580" y="2207116"/>
                <a:ext cx="217239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Elastic Load Balancing</a:t>
                </a:r>
                <a:endParaRPr/>
              </a:p>
            </p:txBody>
          </p:sp>
          <p:sp>
            <p:nvSpPr>
              <p:cNvPr id="2598" name="Google Shape;2598;g31f684a12eb_2_1970"/>
              <p:cNvSpPr txBox="1"/>
              <p:nvPr/>
            </p:nvSpPr>
            <p:spPr>
              <a:xfrm>
                <a:off x="10693089" y="4463345"/>
                <a:ext cx="1560042"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If average CPU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utilization is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&gt; 60% for 5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minutes…</a:t>
                </a:r>
                <a:endParaRPr/>
              </a:p>
            </p:txBody>
          </p:sp>
          <p:sp>
            <p:nvSpPr>
              <p:cNvPr id="2599" name="Google Shape;2599;g31f684a12eb_2_1970"/>
              <p:cNvSpPr txBox="1"/>
              <p:nvPr/>
            </p:nvSpPr>
            <p:spPr>
              <a:xfrm>
                <a:off x="5344884" y="4305612"/>
                <a:ext cx="106471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accent6"/>
                    </a:solidFill>
                    <a:latin typeface="Arial"/>
                    <a:ea typeface="Arial"/>
                    <a:cs typeface="Arial"/>
                    <a:sym typeface="Arial"/>
                  </a:rPr>
                  <a:t>CPU </a:t>
                </a:r>
                <a:br>
                  <a:rPr lang="en-US" sz="1600">
                    <a:solidFill>
                      <a:schemeClr val="accent6"/>
                    </a:solidFill>
                    <a:latin typeface="Arial"/>
                    <a:ea typeface="Arial"/>
                    <a:cs typeface="Arial"/>
                    <a:sym typeface="Arial"/>
                  </a:rPr>
                </a:br>
                <a:r>
                  <a:rPr lang="en-US" sz="1600">
                    <a:solidFill>
                      <a:schemeClr val="accent6"/>
                    </a:solidFill>
                    <a:latin typeface="Arial"/>
                    <a:ea typeface="Arial"/>
                    <a:cs typeface="Arial"/>
                    <a:sym typeface="Arial"/>
                  </a:rPr>
                  <a:t>utilization</a:t>
                </a:r>
                <a:endParaRPr/>
              </a:p>
            </p:txBody>
          </p:sp>
          <p:sp>
            <p:nvSpPr>
              <p:cNvPr id="2600" name="Google Shape;2600;g31f684a12eb_2_1970"/>
              <p:cNvSpPr txBox="1"/>
              <p:nvPr/>
            </p:nvSpPr>
            <p:spPr>
              <a:xfrm>
                <a:off x="4160822" y="5731842"/>
                <a:ext cx="350128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Run Amazon EC2 Auto Scaling policy</a:t>
                </a:r>
                <a:endParaRPr/>
              </a:p>
            </p:txBody>
          </p:sp>
          <p:sp>
            <p:nvSpPr>
              <p:cNvPr id="2601" name="Google Shape;2601;g31f684a12eb_2_1970"/>
              <p:cNvSpPr txBox="1"/>
              <p:nvPr/>
            </p:nvSpPr>
            <p:spPr>
              <a:xfrm>
                <a:off x="1389957" y="5948999"/>
                <a:ext cx="276460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EC2 Auto Scaling</a:t>
                </a:r>
                <a:endParaRPr/>
              </a:p>
            </p:txBody>
          </p:sp>
          <p:sp>
            <p:nvSpPr>
              <p:cNvPr id="2602" name="Google Shape;2602;g31f684a12eb_2_1970"/>
              <p:cNvSpPr txBox="1"/>
              <p:nvPr/>
            </p:nvSpPr>
            <p:spPr>
              <a:xfrm>
                <a:off x="8169950" y="5967075"/>
                <a:ext cx="229133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CloudWatch</a:t>
                </a:r>
                <a:endParaRPr/>
              </a:p>
            </p:txBody>
          </p:sp>
          <p:pic>
            <p:nvPicPr>
              <p:cNvPr id="2603" name="Google Shape;2603;g31f684a12eb_2_1970"/>
              <p:cNvPicPr preferRelativeResize="0"/>
              <p:nvPr/>
            </p:nvPicPr>
            <p:blipFill rotWithShape="1">
              <a:blip r:embed="rId8">
                <a:alphaModFix/>
              </a:blip>
              <a:srcRect b="0" l="0" r="0" t="0"/>
              <a:stretch/>
            </p:blipFill>
            <p:spPr>
              <a:xfrm>
                <a:off x="9912914" y="4628108"/>
                <a:ext cx="640080" cy="640080"/>
              </a:xfrm>
              <a:prstGeom prst="rect">
                <a:avLst/>
              </a:prstGeom>
              <a:noFill/>
              <a:ln>
                <a:noFill/>
              </a:ln>
            </p:spPr>
          </p:pic>
        </p:grpSp>
        <p:cxnSp>
          <p:nvCxnSpPr>
            <p:cNvPr id="2604" name="Google Shape;2604;g31f684a12eb_2_1970"/>
            <p:cNvCxnSpPr>
              <a:stCxn id="2593" idx="2"/>
            </p:cNvCxnSpPr>
            <p:nvPr/>
          </p:nvCxnSpPr>
          <p:spPr>
            <a:xfrm flipH="1" rot="-5400000">
              <a:off x="7521573" y="3931331"/>
              <a:ext cx="558300" cy="2115300"/>
            </a:xfrm>
            <a:prstGeom prst="bentConnector2">
              <a:avLst/>
            </a:prstGeom>
            <a:noFill/>
            <a:ln cap="flat" cmpd="sng" w="9525">
              <a:solidFill>
                <a:schemeClr val="accent6"/>
              </a:solidFill>
              <a:prstDash val="dash"/>
              <a:miter lim="800000"/>
              <a:headEnd len="sm" w="sm" type="none"/>
              <a:tailEnd len="med" w="med" type="triangle"/>
            </a:ln>
          </p:spPr>
        </p:cxnSp>
        <p:cxnSp>
          <p:nvCxnSpPr>
            <p:cNvPr id="2605" name="Google Shape;2605;g31f684a12eb_2_1970"/>
            <p:cNvCxnSpPr>
              <a:stCxn id="2592" idx="2"/>
            </p:cNvCxnSpPr>
            <p:nvPr/>
          </p:nvCxnSpPr>
          <p:spPr>
            <a:xfrm flipH="1" rot="-5400000">
              <a:off x="6312312" y="3131231"/>
              <a:ext cx="967500" cy="4124700"/>
            </a:xfrm>
            <a:prstGeom prst="bentConnector2">
              <a:avLst/>
            </a:prstGeom>
            <a:noFill/>
            <a:ln cap="flat" cmpd="sng" w="9525">
              <a:solidFill>
                <a:schemeClr val="accent6"/>
              </a:solidFill>
              <a:prstDash val="dash"/>
              <a:miter lim="800000"/>
              <a:headEnd len="sm" w="sm" type="none"/>
              <a:tailEnd len="med" w="med" type="triangle"/>
            </a:ln>
          </p:spPr>
        </p:cxn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g31f684a12eb_2_199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11" name="Google Shape;2611;g31f684a12eb_2_1999"/>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AWS Auto Scaling</a:t>
            </a:r>
            <a:endParaRPr/>
          </a:p>
        </p:txBody>
      </p:sp>
      <p:sp>
        <p:nvSpPr>
          <p:cNvPr id="2612" name="Google Shape;2612;g31f684a12eb_2_1999"/>
          <p:cNvSpPr txBox="1"/>
          <p:nvPr>
            <p:ph idx="1" type="body"/>
          </p:nvPr>
        </p:nvSpPr>
        <p:spPr>
          <a:xfrm>
            <a:off x="3941064" y="1143000"/>
            <a:ext cx="7808975" cy="541547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Monitors your applications and automatically adjusts capacity to maintain steady, predictable performance at the lowest possible cost</a:t>
            </a:r>
            <a:endParaRPr/>
          </a:p>
          <a:p>
            <a:pPr indent="-228600" lvl="0" marL="228600" rtl="0" algn="l">
              <a:lnSpc>
                <a:spcPct val="90000"/>
              </a:lnSpc>
              <a:spcBef>
                <a:spcPts val="1000"/>
              </a:spcBef>
              <a:spcAft>
                <a:spcPts val="0"/>
              </a:spcAft>
              <a:buClr>
                <a:schemeClr val="dk1"/>
              </a:buClr>
              <a:buSzPts val="2800"/>
              <a:buChar char="•"/>
            </a:pPr>
            <a:r>
              <a:rPr lang="en-US"/>
              <a:t>Provides a simple, powerful user interface that enables you to build scaling plans for resources, including – </a:t>
            </a:r>
            <a:endParaRPr/>
          </a:p>
          <a:p>
            <a:pPr indent="-228600" lvl="1" marL="685800" rtl="0" algn="l">
              <a:lnSpc>
                <a:spcPct val="90000"/>
              </a:lnSpc>
              <a:spcBef>
                <a:spcPts val="500"/>
              </a:spcBef>
              <a:spcAft>
                <a:spcPts val="0"/>
              </a:spcAft>
              <a:buClr>
                <a:schemeClr val="dk1"/>
              </a:buClr>
              <a:buSzPts val="2400"/>
              <a:buChar char="•"/>
            </a:pPr>
            <a:r>
              <a:rPr lang="en-US"/>
              <a:t>Amazon EC2 instances and Spot Fleets</a:t>
            </a:r>
            <a:endParaRPr/>
          </a:p>
          <a:p>
            <a:pPr indent="-228600" lvl="1" marL="685800" rtl="0" algn="l">
              <a:lnSpc>
                <a:spcPct val="90000"/>
              </a:lnSpc>
              <a:spcBef>
                <a:spcPts val="500"/>
              </a:spcBef>
              <a:spcAft>
                <a:spcPts val="0"/>
              </a:spcAft>
              <a:buClr>
                <a:schemeClr val="dk1"/>
              </a:buClr>
              <a:buSzPts val="2400"/>
              <a:buChar char="•"/>
            </a:pPr>
            <a:r>
              <a:rPr lang="en-US"/>
              <a:t>Amazon Elastic Container Service (Amazon ECS) Tasks </a:t>
            </a:r>
            <a:endParaRPr/>
          </a:p>
          <a:p>
            <a:pPr indent="-228600" lvl="1" marL="685800" rtl="0" algn="l">
              <a:lnSpc>
                <a:spcPct val="90000"/>
              </a:lnSpc>
              <a:spcBef>
                <a:spcPts val="500"/>
              </a:spcBef>
              <a:spcAft>
                <a:spcPts val="0"/>
              </a:spcAft>
              <a:buClr>
                <a:schemeClr val="dk1"/>
              </a:buClr>
              <a:buSzPts val="2400"/>
              <a:buChar char="•"/>
            </a:pPr>
            <a:r>
              <a:rPr lang="en-US"/>
              <a:t>Amazon DynamoDB tables and indexes</a:t>
            </a:r>
            <a:endParaRPr/>
          </a:p>
          <a:p>
            <a:pPr indent="-228600" lvl="1" marL="685800" rtl="0" algn="l">
              <a:lnSpc>
                <a:spcPct val="90000"/>
              </a:lnSpc>
              <a:spcBef>
                <a:spcPts val="500"/>
              </a:spcBef>
              <a:spcAft>
                <a:spcPts val="0"/>
              </a:spcAft>
              <a:buClr>
                <a:schemeClr val="dk1"/>
              </a:buClr>
              <a:buSzPts val="2400"/>
              <a:buChar char="•"/>
            </a:pPr>
            <a:r>
              <a:rPr lang="en-US"/>
              <a:t>Amazon Aurora Replicas</a:t>
            </a:r>
            <a:endParaRPr/>
          </a:p>
        </p:txBody>
      </p:sp>
      <p:pic>
        <p:nvPicPr>
          <p:cNvPr id="2613" name="Google Shape;2613;g31f684a12eb_2_1999"/>
          <p:cNvPicPr preferRelativeResize="0"/>
          <p:nvPr/>
        </p:nvPicPr>
        <p:blipFill rotWithShape="1">
          <a:blip r:embed="rId3">
            <a:alphaModFix/>
          </a:blip>
          <a:srcRect b="0" l="0" r="0" t="0"/>
          <a:stretch/>
        </p:blipFill>
        <p:spPr>
          <a:xfrm>
            <a:off x="1463272" y="1787850"/>
            <a:ext cx="914400" cy="914400"/>
          </a:xfrm>
          <a:prstGeom prst="rect">
            <a:avLst/>
          </a:prstGeom>
          <a:noFill/>
          <a:ln>
            <a:noFill/>
          </a:ln>
        </p:spPr>
      </p:pic>
      <p:sp>
        <p:nvSpPr>
          <p:cNvPr id="2614" name="Google Shape;2614;g31f684a12eb_2_1999"/>
          <p:cNvSpPr txBox="1"/>
          <p:nvPr/>
        </p:nvSpPr>
        <p:spPr>
          <a:xfrm>
            <a:off x="419100" y="2766301"/>
            <a:ext cx="300274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AWS Auto Scaling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g31f684a12eb_2_110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232F3E"/>
                </a:solidFill>
              </a:rPr>
              <a:t>‹#›</a:t>
            </a:fld>
            <a:endParaRPr>
              <a:solidFill>
                <a:srgbClr val="232F3E"/>
              </a:solidFill>
            </a:endParaRPr>
          </a:p>
        </p:txBody>
      </p:sp>
      <p:sp>
        <p:nvSpPr>
          <p:cNvPr id="1776" name="Google Shape;1776;g31f684a12eb_2_1108"/>
          <p:cNvSpPr txBox="1"/>
          <p:nvPr>
            <p:ph type="title"/>
          </p:nvPr>
        </p:nvSpPr>
        <p:spPr>
          <a:xfrm>
            <a:off x="4267200" y="3063341"/>
            <a:ext cx="3657600"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sz="3600"/>
              <a:t>Security pillar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g31f684a12eb_2_200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0" name="Google Shape;2620;g31f684a12eb_2_2007"/>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Calibri"/>
              <a:buNone/>
            </a:pPr>
            <a:r>
              <a:rPr lang="en-US">
                <a:latin typeface="Calibri"/>
                <a:ea typeface="Calibri"/>
                <a:cs typeface="Calibri"/>
                <a:sym typeface="Calibri"/>
              </a:rPr>
              <a:t>Lab 6: </a:t>
            </a:r>
            <a:br>
              <a:rPr lang="en-US">
                <a:latin typeface="Calibri"/>
                <a:ea typeface="Calibri"/>
                <a:cs typeface="Calibri"/>
                <a:sym typeface="Calibri"/>
              </a:rPr>
            </a:br>
            <a:r>
              <a:rPr lang="en-US">
                <a:latin typeface="Calibri"/>
                <a:ea typeface="Calibri"/>
                <a:cs typeface="Calibri"/>
                <a:sym typeface="Calibri"/>
              </a:rPr>
              <a:t>Scale and Load Balance Your Architecture</a:t>
            </a:r>
            <a:endParaRPr/>
          </a:p>
        </p:txBody>
      </p:sp>
      <p:pic>
        <p:nvPicPr>
          <p:cNvPr id="2621" name="Google Shape;2621;g31f684a12eb_2_2007"/>
          <p:cNvPicPr preferRelativeResize="0"/>
          <p:nvPr/>
        </p:nvPicPr>
        <p:blipFill rotWithShape="1">
          <a:blip r:embed="rId3">
            <a:alphaModFix/>
          </a:blip>
          <a:srcRect b="0" l="0" r="0" t="0"/>
          <a:stretch/>
        </p:blipFill>
        <p:spPr>
          <a:xfrm>
            <a:off x="5694218" y="1600200"/>
            <a:ext cx="5295104" cy="3657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g31f684a12eb_2_201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7" name="Google Shape;2627;g31f684a12eb_2_201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Lab 6: Scenario</a:t>
            </a:r>
            <a:endParaRPr/>
          </a:p>
        </p:txBody>
      </p:sp>
      <p:grpSp>
        <p:nvGrpSpPr>
          <p:cNvPr descr="Starting lab architecture diagram." id="2628" name="Google Shape;2628;g31f684a12eb_2_2013"/>
          <p:cNvGrpSpPr/>
          <p:nvPr/>
        </p:nvGrpSpPr>
        <p:grpSpPr>
          <a:xfrm>
            <a:off x="2164080" y="1262443"/>
            <a:ext cx="7863840" cy="5120640"/>
            <a:chOff x="2164080" y="1262443"/>
            <a:chExt cx="7863840" cy="5120640"/>
          </a:xfrm>
        </p:grpSpPr>
        <p:grpSp>
          <p:nvGrpSpPr>
            <p:cNvPr descr="starting lab architecture diagram." id="2629" name="Google Shape;2629;g31f684a12eb_2_2013"/>
            <p:cNvGrpSpPr/>
            <p:nvPr/>
          </p:nvGrpSpPr>
          <p:grpSpPr>
            <a:xfrm>
              <a:off x="2164080" y="1262443"/>
              <a:ext cx="7863840" cy="5120640"/>
              <a:chOff x="2164080" y="1262443"/>
              <a:chExt cx="7863840" cy="5120640"/>
            </a:xfrm>
          </p:grpSpPr>
          <p:grpSp>
            <p:nvGrpSpPr>
              <p:cNvPr id="2630" name="Google Shape;2630;g31f684a12eb_2_2013"/>
              <p:cNvGrpSpPr/>
              <p:nvPr/>
            </p:nvGrpSpPr>
            <p:grpSpPr>
              <a:xfrm>
                <a:off x="2164080" y="1262443"/>
                <a:ext cx="7863840" cy="5120640"/>
                <a:chOff x="1784483" y="1150149"/>
                <a:chExt cx="7863840" cy="5120640"/>
              </a:xfrm>
            </p:grpSpPr>
            <p:sp>
              <p:nvSpPr>
                <p:cNvPr id="2631" name="Google Shape;2631;g31f684a12eb_2_2013"/>
                <p:cNvSpPr/>
                <p:nvPr/>
              </p:nvSpPr>
              <p:spPr>
                <a:xfrm>
                  <a:off x="2227164" y="2231939"/>
                  <a:ext cx="7132320" cy="374904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VPC: 10.0.0.0/16</a:t>
                  </a:r>
                  <a:endParaRPr b="0" i="0" sz="1200" u="none" cap="none" strike="noStrike">
                    <a:solidFill>
                      <a:srgbClr val="1D8900"/>
                    </a:solidFill>
                    <a:latin typeface="Arial"/>
                    <a:ea typeface="Arial"/>
                    <a:cs typeface="Arial"/>
                    <a:sym typeface="Arial"/>
                  </a:endParaRPr>
                </a:p>
              </p:txBody>
            </p:sp>
            <p:pic>
              <p:nvPicPr>
                <p:cNvPr id="2632" name="Google Shape;2632;g31f684a12eb_2_2013"/>
                <p:cNvPicPr preferRelativeResize="0"/>
                <p:nvPr/>
              </p:nvPicPr>
              <p:blipFill rotWithShape="1">
                <a:blip r:embed="rId3">
                  <a:alphaModFix/>
                </a:blip>
                <a:srcRect b="0" l="0" r="0" t="0"/>
                <a:stretch/>
              </p:blipFill>
              <p:spPr>
                <a:xfrm>
                  <a:off x="1784483" y="1150151"/>
                  <a:ext cx="457200" cy="457200"/>
                </a:xfrm>
                <a:prstGeom prst="rect">
                  <a:avLst/>
                </a:prstGeom>
                <a:noFill/>
                <a:ln>
                  <a:noFill/>
                </a:ln>
              </p:spPr>
            </p:pic>
            <p:pic>
              <p:nvPicPr>
                <p:cNvPr id="2633" name="Google Shape;2633;g31f684a12eb_2_2013"/>
                <p:cNvPicPr preferRelativeResize="0"/>
                <p:nvPr/>
              </p:nvPicPr>
              <p:blipFill rotWithShape="1">
                <a:blip r:embed="rId4">
                  <a:alphaModFix/>
                </a:blip>
                <a:srcRect b="0" l="0" r="0" t="0"/>
                <a:stretch/>
              </p:blipFill>
              <p:spPr>
                <a:xfrm>
                  <a:off x="2227164" y="2231939"/>
                  <a:ext cx="457200" cy="457200"/>
                </a:xfrm>
                <a:prstGeom prst="rect">
                  <a:avLst/>
                </a:prstGeom>
                <a:noFill/>
                <a:ln>
                  <a:noFill/>
                </a:ln>
              </p:spPr>
            </p:pic>
            <p:sp>
              <p:nvSpPr>
                <p:cNvPr id="2634" name="Google Shape;2634;g31f684a12eb_2_2013"/>
                <p:cNvSpPr/>
                <p:nvPr/>
              </p:nvSpPr>
              <p:spPr>
                <a:xfrm>
                  <a:off x="1784483" y="1150149"/>
                  <a:ext cx="7863840" cy="5120640"/>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AWS Cloud</a:t>
                  </a:r>
                  <a:endParaRPr/>
                </a:p>
              </p:txBody>
            </p:sp>
            <p:sp>
              <p:nvSpPr>
                <p:cNvPr id="2635" name="Google Shape;2635;g31f684a12eb_2_2013"/>
                <p:cNvSpPr/>
                <p:nvPr/>
              </p:nvSpPr>
              <p:spPr>
                <a:xfrm>
                  <a:off x="2010784" y="1678483"/>
                  <a:ext cx="7498080" cy="4480560"/>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b="0" i="0" sz="1200" u="none" cap="none" strike="noStrike">
                    <a:solidFill>
                      <a:srgbClr val="007CBC"/>
                    </a:solidFill>
                    <a:latin typeface="Arial"/>
                    <a:ea typeface="Arial"/>
                    <a:cs typeface="Arial"/>
                    <a:sym typeface="Arial"/>
                  </a:endParaRPr>
                </a:p>
              </p:txBody>
            </p:sp>
            <p:pic>
              <p:nvPicPr>
                <p:cNvPr id="2636" name="Google Shape;2636;g31f684a12eb_2_2013"/>
                <p:cNvPicPr preferRelativeResize="0"/>
                <p:nvPr/>
              </p:nvPicPr>
              <p:blipFill rotWithShape="1">
                <a:blip r:embed="rId5">
                  <a:alphaModFix/>
                </a:blip>
                <a:srcRect b="0" l="0" r="0" t="0"/>
                <a:stretch/>
              </p:blipFill>
              <p:spPr>
                <a:xfrm>
                  <a:off x="2010784" y="1678486"/>
                  <a:ext cx="457200" cy="457200"/>
                </a:xfrm>
                <a:prstGeom prst="rect">
                  <a:avLst/>
                </a:prstGeom>
                <a:noFill/>
                <a:ln>
                  <a:noFill/>
                </a:ln>
              </p:spPr>
            </p:pic>
            <p:grpSp>
              <p:nvGrpSpPr>
                <p:cNvPr id="2637" name="Google Shape;2637;g31f684a12eb_2_2013"/>
                <p:cNvGrpSpPr/>
                <p:nvPr/>
              </p:nvGrpSpPr>
              <p:grpSpPr>
                <a:xfrm>
                  <a:off x="3188635" y="1847979"/>
                  <a:ext cx="2468880" cy="4251960"/>
                  <a:chOff x="3188635" y="1847979"/>
                  <a:chExt cx="2468880" cy="4251960"/>
                </a:xfrm>
              </p:grpSpPr>
              <p:sp>
                <p:nvSpPr>
                  <p:cNvPr id="2638" name="Google Shape;2638;g31f684a12eb_2_2013"/>
                  <p:cNvSpPr/>
                  <p:nvPr/>
                </p:nvSpPr>
                <p:spPr>
                  <a:xfrm>
                    <a:off x="3188635" y="1847979"/>
                    <a:ext cx="2468880" cy="425196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A</a:t>
                    </a:r>
                    <a:endParaRPr/>
                  </a:p>
                </p:txBody>
              </p:sp>
              <p:sp>
                <p:nvSpPr>
                  <p:cNvPr id="2639" name="Google Shape;2639;g31f684a12eb_2_2013"/>
                  <p:cNvSpPr/>
                  <p:nvPr/>
                </p:nvSpPr>
                <p:spPr>
                  <a:xfrm>
                    <a:off x="3325795" y="2595629"/>
                    <a:ext cx="2194560" cy="146304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 1: </a:t>
                    </a:r>
                    <a:br>
                      <a:rPr b="0" i="0" lang="en-US" sz="1600" u="none" cap="none" strike="noStrike">
                        <a:solidFill>
                          <a:srgbClr val="1D8900"/>
                        </a:solidFill>
                        <a:latin typeface="Arial"/>
                        <a:ea typeface="Arial"/>
                        <a:cs typeface="Arial"/>
                        <a:sym typeface="Arial"/>
                      </a:rPr>
                    </a:br>
                    <a:r>
                      <a:rPr b="0" i="0" lang="en-US" sz="1600" u="none" cap="none" strike="noStrike">
                        <a:solidFill>
                          <a:srgbClr val="1D8900"/>
                        </a:solidFill>
                        <a:latin typeface="Arial"/>
                        <a:ea typeface="Arial"/>
                        <a:cs typeface="Arial"/>
                        <a:sym typeface="Arial"/>
                      </a:rPr>
                      <a:t>   10.0.0.0/24</a:t>
                    </a:r>
                    <a:endParaRPr/>
                  </a:p>
                </p:txBody>
              </p:sp>
              <p:pic>
                <p:nvPicPr>
                  <p:cNvPr id="2640" name="Google Shape;2640;g31f684a12eb_2_2013"/>
                  <p:cNvPicPr preferRelativeResize="0"/>
                  <p:nvPr/>
                </p:nvPicPr>
                <p:blipFill rotWithShape="1">
                  <a:blip r:embed="rId6">
                    <a:alphaModFix/>
                  </a:blip>
                  <a:srcRect b="0" l="0" r="0" t="0"/>
                  <a:stretch/>
                </p:blipFill>
                <p:spPr>
                  <a:xfrm>
                    <a:off x="3325797" y="2593270"/>
                    <a:ext cx="457200" cy="457200"/>
                  </a:xfrm>
                  <a:prstGeom prst="rect">
                    <a:avLst/>
                  </a:prstGeom>
                  <a:noFill/>
                  <a:ln>
                    <a:noFill/>
                  </a:ln>
                </p:spPr>
              </p:pic>
              <p:pic>
                <p:nvPicPr>
                  <p:cNvPr id="2641" name="Google Shape;2641;g31f684a12eb_2_2013"/>
                  <p:cNvPicPr preferRelativeResize="0"/>
                  <p:nvPr/>
                </p:nvPicPr>
                <p:blipFill rotWithShape="1">
                  <a:blip r:embed="rId7">
                    <a:alphaModFix/>
                  </a:blip>
                  <a:srcRect b="0" l="0" r="0" t="0"/>
                  <a:stretch/>
                </p:blipFill>
                <p:spPr>
                  <a:xfrm>
                    <a:off x="4288347" y="3177719"/>
                    <a:ext cx="469900" cy="469900"/>
                  </a:xfrm>
                  <a:prstGeom prst="rect">
                    <a:avLst/>
                  </a:prstGeom>
                  <a:noFill/>
                  <a:ln>
                    <a:noFill/>
                  </a:ln>
                </p:spPr>
              </p:pic>
              <p:sp>
                <p:nvSpPr>
                  <p:cNvPr id="2642" name="Google Shape;2642;g31f684a12eb_2_2013"/>
                  <p:cNvSpPr txBox="1"/>
                  <p:nvPr/>
                </p:nvSpPr>
                <p:spPr>
                  <a:xfrm>
                    <a:off x="3833044" y="3619860"/>
                    <a:ext cx="138050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NAT gateway</a:t>
                    </a:r>
                    <a:endParaRPr/>
                  </a:p>
                </p:txBody>
              </p:sp>
              <p:sp>
                <p:nvSpPr>
                  <p:cNvPr id="2643" name="Google Shape;2643;g31f684a12eb_2_2013"/>
                  <p:cNvSpPr/>
                  <p:nvPr/>
                </p:nvSpPr>
                <p:spPr>
                  <a:xfrm>
                    <a:off x="3325795" y="4141969"/>
                    <a:ext cx="2194560" cy="173736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 </a:t>
                    </a:r>
                    <a:br>
                      <a:rPr b="0" i="0" lang="en-US" sz="1600" u="none" cap="none" strike="noStrike">
                        <a:solidFill>
                          <a:srgbClr val="007CBC"/>
                        </a:solidFill>
                        <a:latin typeface="Arial"/>
                        <a:ea typeface="Arial"/>
                        <a:cs typeface="Arial"/>
                        <a:sym typeface="Arial"/>
                      </a:rPr>
                    </a:br>
                    <a:r>
                      <a:rPr b="0" i="0" lang="en-US" sz="1600" u="none" cap="none" strike="noStrike">
                        <a:solidFill>
                          <a:srgbClr val="007CBC"/>
                        </a:solidFill>
                        <a:latin typeface="Arial"/>
                        <a:ea typeface="Arial"/>
                        <a:cs typeface="Arial"/>
                        <a:sym typeface="Arial"/>
                      </a:rPr>
                      <a:t>   10.0.1.0/24</a:t>
                    </a:r>
                    <a:endParaRPr/>
                  </a:p>
                </p:txBody>
              </p:sp>
              <p:pic>
                <p:nvPicPr>
                  <p:cNvPr id="2644" name="Google Shape;2644;g31f684a12eb_2_2013"/>
                  <p:cNvPicPr preferRelativeResize="0"/>
                  <p:nvPr/>
                </p:nvPicPr>
                <p:blipFill rotWithShape="1">
                  <a:blip r:embed="rId8">
                    <a:alphaModFix/>
                  </a:blip>
                  <a:srcRect b="0" l="0" r="0" t="0"/>
                  <a:stretch/>
                </p:blipFill>
                <p:spPr>
                  <a:xfrm>
                    <a:off x="3325795" y="4141969"/>
                    <a:ext cx="457200" cy="457200"/>
                  </a:xfrm>
                  <a:prstGeom prst="rect">
                    <a:avLst/>
                  </a:prstGeom>
                  <a:noFill/>
                  <a:ln>
                    <a:noFill/>
                  </a:ln>
                </p:spPr>
              </p:pic>
              <p:pic>
                <p:nvPicPr>
                  <p:cNvPr id="2645" name="Google Shape;2645;g31f684a12eb_2_2013"/>
                  <p:cNvPicPr preferRelativeResize="0"/>
                  <p:nvPr/>
                </p:nvPicPr>
                <p:blipFill rotWithShape="1">
                  <a:blip r:embed="rId9">
                    <a:alphaModFix/>
                  </a:blip>
                  <a:srcRect b="0" l="0" r="0" t="0"/>
                  <a:stretch/>
                </p:blipFill>
                <p:spPr>
                  <a:xfrm>
                    <a:off x="4288345" y="5098809"/>
                    <a:ext cx="457200" cy="457200"/>
                  </a:xfrm>
                  <a:prstGeom prst="rect">
                    <a:avLst/>
                  </a:prstGeom>
                  <a:noFill/>
                  <a:ln>
                    <a:noFill/>
                  </a:ln>
                </p:spPr>
              </p:pic>
              <p:sp>
                <p:nvSpPr>
                  <p:cNvPr id="2646" name="Google Shape;2646;g31f684a12eb_2_2013"/>
                  <p:cNvSpPr/>
                  <p:nvPr/>
                </p:nvSpPr>
                <p:spPr>
                  <a:xfrm>
                    <a:off x="3640645" y="4715493"/>
                    <a:ext cx="1765300" cy="109728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sp>
                <p:nvSpPr>
                  <p:cNvPr id="2647" name="Google Shape;2647;g31f684a12eb_2_2013"/>
                  <p:cNvSpPr txBox="1"/>
                  <p:nvPr/>
                </p:nvSpPr>
                <p:spPr>
                  <a:xfrm>
                    <a:off x="3715223" y="5535174"/>
                    <a:ext cx="161614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RDS DB Primary</a:t>
                    </a:r>
                    <a:endParaRPr/>
                  </a:p>
                </p:txBody>
              </p:sp>
            </p:grpSp>
            <p:grpSp>
              <p:nvGrpSpPr>
                <p:cNvPr id="2648" name="Google Shape;2648;g31f684a12eb_2_2013"/>
                <p:cNvGrpSpPr/>
                <p:nvPr/>
              </p:nvGrpSpPr>
              <p:grpSpPr>
                <a:xfrm>
                  <a:off x="6792679" y="1847980"/>
                  <a:ext cx="2468880" cy="4251960"/>
                  <a:chOff x="7530614" y="1847980"/>
                  <a:chExt cx="2468880" cy="4251960"/>
                </a:xfrm>
              </p:grpSpPr>
              <p:sp>
                <p:nvSpPr>
                  <p:cNvPr id="2649" name="Google Shape;2649;g31f684a12eb_2_2013"/>
                  <p:cNvSpPr/>
                  <p:nvPr/>
                </p:nvSpPr>
                <p:spPr>
                  <a:xfrm>
                    <a:off x="7530614" y="1847980"/>
                    <a:ext cx="2468880" cy="4251960"/>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B</a:t>
                    </a:r>
                    <a:endParaRPr/>
                  </a:p>
                </p:txBody>
              </p:sp>
              <p:sp>
                <p:nvSpPr>
                  <p:cNvPr id="2650" name="Google Shape;2650;g31f684a12eb_2_2013"/>
                  <p:cNvSpPr/>
                  <p:nvPr/>
                </p:nvSpPr>
                <p:spPr>
                  <a:xfrm>
                    <a:off x="7667774" y="4141969"/>
                    <a:ext cx="2194560" cy="173736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2: </a:t>
                    </a:r>
                    <a:br>
                      <a:rPr b="0" i="0" lang="en-US" sz="1600" u="none" cap="none" strike="noStrike">
                        <a:solidFill>
                          <a:srgbClr val="007CBC"/>
                        </a:solidFill>
                        <a:latin typeface="Arial"/>
                        <a:ea typeface="Arial"/>
                        <a:cs typeface="Arial"/>
                        <a:sym typeface="Arial"/>
                      </a:rPr>
                    </a:br>
                    <a:r>
                      <a:rPr b="0" i="0" lang="en-US" sz="1600" u="none" cap="none" strike="noStrike">
                        <a:solidFill>
                          <a:srgbClr val="007CBC"/>
                        </a:solidFill>
                        <a:latin typeface="Arial"/>
                        <a:ea typeface="Arial"/>
                        <a:cs typeface="Arial"/>
                        <a:sym typeface="Arial"/>
                      </a:rPr>
                      <a:t>   10.0.3.0/24</a:t>
                    </a:r>
                    <a:endParaRPr/>
                  </a:p>
                </p:txBody>
              </p:sp>
              <p:sp>
                <p:nvSpPr>
                  <p:cNvPr id="2651" name="Google Shape;2651;g31f684a12eb_2_2013"/>
                  <p:cNvSpPr/>
                  <p:nvPr/>
                </p:nvSpPr>
                <p:spPr>
                  <a:xfrm>
                    <a:off x="7667774" y="2322915"/>
                    <a:ext cx="2194560" cy="173736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 2: </a:t>
                    </a:r>
                    <a:br>
                      <a:rPr b="0" i="0" lang="en-US" sz="1600" u="none" cap="none" strike="noStrike">
                        <a:solidFill>
                          <a:srgbClr val="1D8900"/>
                        </a:solidFill>
                        <a:latin typeface="Arial"/>
                        <a:ea typeface="Arial"/>
                        <a:cs typeface="Arial"/>
                        <a:sym typeface="Arial"/>
                      </a:rPr>
                    </a:br>
                    <a:r>
                      <a:rPr b="0" i="0" lang="en-US" sz="1600" u="none" cap="none" strike="noStrike">
                        <a:solidFill>
                          <a:srgbClr val="1D8900"/>
                        </a:solidFill>
                        <a:latin typeface="Arial"/>
                        <a:ea typeface="Arial"/>
                        <a:cs typeface="Arial"/>
                        <a:sym typeface="Arial"/>
                      </a:rPr>
                      <a:t>   10.0.2.0/24</a:t>
                    </a:r>
                    <a:endParaRPr/>
                  </a:p>
                </p:txBody>
              </p:sp>
              <p:pic>
                <p:nvPicPr>
                  <p:cNvPr id="2652" name="Google Shape;2652;g31f684a12eb_2_2013"/>
                  <p:cNvPicPr preferRelativeResize="0"/>
                  <p:nvPr/>
                </p:nvPicPr>
                <p:blipFill rotWithShape="1">
                  <a:blip r:embed="rId6">
                    <a:alphaModFix/>
                  </a:blip>
                  <a:srcRect b="0" l="0" r="0" t="0"/>
                  <a:stretch/>
                </p:blipFill>
                <p:spPr>
                  <a:xfrm>
                    <a:off x="7667774" y="2322915"/>
                    <a:ext cx="457200" cy="457200"/>
                  </a:xfrm>
                  <a:prstGeom prst="rect">
                    <a:avLst/>
                  </a:prstGeom>
                  <a:noFill/>
                  <a:ln>
                    <a:noFill/>
                  </a:ln>
                </p:spPr>
              </p:pic>
              <p:pic>
                <p:nvPicPr>
                  <p:cNvPr id="2653" name="Google Shape;2653;g31f684a12eb_2_2013"/>
                  <p:cNvPicPr preferRelativeResize="0"/>
                  <p:nvPr/>
                </p:nvPicPr>
                <p:blipFill rotWithShape="1">
                  <a:blip r:embed="rId8">
                    <a:alphaModFix/>
                  </a:blip>
                  <a:srcRect b="0" l="0" r="0" t="0"/>
                  <a:stretch/>
                </p:blipFill>
                <p:spPr>
                  <a:xfrm>
                    <a:off x="7667774" y="4141969"/>
                    <a:ext cx="457200" cy="457200"/>
                  </a:xfrm>
                  <a:prstGeom prst="rect">
                    <a:avLst/>
                  </a:prstGeom>
                  <a:noFill/>
                  <a:ln>
                    <a:noFill/>
                  </a:ln>
                </p:spPr>
              </p:pic>
              <p:pic>
                <p:nvPicPr>
                  <p:cNvPr id="2654" name="Google Shape;2654;g31f684a12eb_2_2013"/>
                  <p:cNvPicPr preferRelativeResize="0"/>
                  <p:nvPr/>
                </p:nvPicPr>
                <p:blipFill rotWithShape="1">
                  <a:blip r:embed="rId9">
                    <a:alphaModFix/>
                  </a:blip>
                  <a:srcRect b="0" l="0" r="0" t="0"/>
                  <a:stretch/>
                </p:blipFill>
                <p:spPr>
                  <a:xfrm>
                    <a:off x="8530104" y="5086109"/>
                    <a:ext cx="469900" cy="469900"/>
                  </a:xfrm>
                  <a:prstGeom prst="rect">
                    <a:avLst/>
                  </a:prstGeom>
                  <a:noFill/>
                  <a:ln>
                    <a:noFill/>
                  </a:ln>
                </p:spPr>
              </p:pic>
              <p:sp>
                <p:nvSpPr>
                  <p:cNvPr id="2655" name="Google Shape;2655;g31f684a12eb_2_2013"/>
                  <p:cNvSpPr/>
                  <p:nvPr/>
                </p:nvSpPr>
                <p:spPr>
                  <a:xfrm>
                    <a:off x="7882404" y="2899955"/>
                    <a:ext cx="1765300" cy="109728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sp>
                <p:nvSpPr>
                  <p:cNvPr id="2656" name="Google Shape;2656;g31f684a12eb_2_2013"/>
                  <p:cNvSpPr/>
                  <p:nvPr/>
                </p:nvSpPr>
                <p:spPr>
                  <a:xfrm>
                    <a:off x="7882404" y="4715493"/>
                    <a:ext cx="1765300" cy="109728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pic>
                <p:nvPicPr>
                  <p:cNvPr id="2657" name="Google Shape;2657;g31f684a12eb_2_2013"/>
                  <p:cNvPicPr preferRelativeResize="0"/>
                  <p:nvPr/>
                </p:nvPicPr>
                <p:blipFill rotWithShape="1">
                  <a:blip r:embed="rId10">
                    <a:alphaModFix/>
                  </a:blip>
                  <a:srcRect b="0" l="0" r="0" t="0"/>
                  <a:stretch/>
                </p:blipFill>
                <p:spPr>
                  <a:xfrm>
                    <a:off x="8530104" y="3304388"/>
                    <a:ext cx="469900" cy="469900"/>
                  </a:xfrm>
                  <a:prstGeom prst="rect">
                    <a:avLst/>
                  </a:prstGeom>
                  <a:noFill/>
                  <a:ln>
                    <a:noFill/>
                  </a:ln>
                </p:spPr>
              </p:pic>
              <p:sp>
                <p:nvSpPr>
                  <p:cNvPr id="2658" name="Google Shape;2658;g31f684a12eb_2_2013"/>
                  <p:cNvSpPr txBox="1"/>
                  <p:nvPr/>
                </p:nvSpPr>
                <p:spPr>
                  <a:xfrm>
                    <a:off x="8070793" y="3724997"/>
                    <a:ext cx="138852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Web Server 1</a:t>
                    </a:r>
                    <a:endParaRPr/>
                  </a:p>
                </p:txBody>
              </p:sp>
              <p:sp>
                <p:nvSpPr>
                  <p:cNvPr id="2659" name="Google Shape;2659;g31f684a12eb_2_2013"/>
                  <p:cNvSpPr txBox="1"/>
                  <p:nvPr/>
                </p:nvSpPr>
                <p:spPr>
                  <a:xfrm>
                    <a:off x="7832748" y="5535174"/>
                    <a:ext cx="186461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RDS DB Secondary</a:t>
                    </a:r>
                    <a:endParaRPr/>
                  </a:p>
                </p:txBody>
              </p:sp>
            </p:grpSp>
            <p:grpSp>
              <p:nvGrpSpPr>
                <p:cNvPr id="2660" name="Google Shape;2660;g31f684a12eb_2_2013"/>
                <p:cNvGrpSpPr/>
                <p:nvPr/>
              </p:nvGrpSpPr>
              <p:grpSpPr>
                <a:xfrm>
                  <a:off x="5754455" y="1991532"/>
                  <a:ext cx="941283" cy="936461"/>
                  <a:chOff x="5762841" y="1991532"/>
                  <a:chExt cx="941283" cy="936461"/>
                </a:xfrm>
              </p:grpSpPr>
              <p:pic>
                <p:nvPicPr>
                  <p:cNvPr id="2661" name="Google Shape;2661;g31f684a12eb_2_2013"/>
                  <p:cNvPicPr preferRelativeResize="0"/>
                  <p:nvPr/>
                </p:nvPicPr>
                <p:blipFill rotWithShape="1">
                  <a:blip r:embed="rId11">
                    <a:alphaModFix/>
                  </a:blip>
                  <a:srcRect b="0" l="0" r="0" t="0"/>
                  <a:stretch/>
                </p:blipFill>
                <p:spPr>
                  <a:xfrm>
                    <a:off x="6011715" y="1991532"/>
                    <a:ext cx="469900" cy="469900"/>
                  </a:xfrm>
                  <a:prstGeom prst="rect">
                    <a:avLst/>
                  </a:prstGeom>
                  <a:noFill/>
                  <a:ln>
                    <a:noFill/>
                  </a:ln>
                </p:spPr>
              </p:pic>
              <p:sp>
                <p:nvSpPr>
                  <p:cNvPr id="2662" name="Google Shape;2662;g31f684a12eb_2_2013"/>
                  <p:cNvSpPr txBox="1"/>
                  <p:nvPr/>
                </p:nvSpPr>
                <p:spPr>
                  <a:xfrm>
                    <a:off x="5762841" y="2343218"/>
                    <a:ext cx="94128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Internet</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gateway</a:t>
                    </a:r>
                    <a:endParaRPr/>
                  </a:p>
                </p:txBody>
              </p:sp>
            </p:grpSp>
          </p:grpSp>
          <p:cxnSp>
            <p:nvCxnSpPr>
              <p:cNvPr id="2663" name="Google Shape;2663;g31f684a12eb_2_2013"/>
              <p:cNvCxnSpPr>
                <a:endCxn id="2654" idx="1"/>
              </p:cNvCxnSpPr>
              <p:nvPr/>
            </p:nvCxnSpPr>
            <p:spPr>
              <a:xfrm flipH="1" rot="10800000">
                <a:off x="5137866" y="5433353"/>
                <a:ext cx="3033900" cy="21000"/>
              </a:xfrm>
              <a:prstGeom prst="straightConnector1">
                <a:avLst/>
              </a:prstGeom>
              <a:noFill/>
              <a:ln cap="flat" cmpd="sng" w="9525">
                <a:solidFill>
                  <a:schemeClr val="accent1"/>
                </a:solidFill>
                <a:prstDash val="solid"/>
                <a:miter lim="800000"/>
                <a:headEnd len="sm" w="sm" type="none"/>
                <a:tailEnd len="sm" w="sm" type="none"/>
              </a:ln>
            </p:spPr>
          </p:cxnSp>
        </p:grpSp>
        <p:cxnSp>
          <p:nvCxnSpPr>
            <p:cNvPr id="2664" name="Google Shape;2664;g31f684a12eb_2_2013"/>
            <p:cNvCxnSpPr>
              <a:endCxn id="2657" idx="1"/>
            </p:cNvCxnSpPr>
            <p:nvPr/>
          </p:nvCxnSpPr>
          <p:spPr>
            <a:xfrm flipH="1" rot="10800000">
              <a:off x="5137866" y="3651632"/>
              <a:ext cx="3033900" cy="1670400"/>
            </a:xfrm>
            <a:prstGeom prst="bentConnector3">
              <a:avLst>
                <a:gd fmla="val 50000" name="adj1"/>
              </a:avLst>
            </a:prstGeom>
            <a:noFill/>
            <a:ln cap="flat" cmpd="sng" w="9525">
              <a:solidFill>
                <a:schemeClr val="accent1"/>
              </a:solidFill>
              <a:prstDash val="solid"/>
              <a:miter lim="800000"/>
              <a:headEnd len="sm" w="sm" type="none"/>
              <a:tailEnd len="sm" w="sm" type="none"/>
            </a:ln>
          </p:spPr>
        </p:cxn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sp>
        <p:nvSpPr>
          <p:cNvPr id="2669" name="Google Shape;2669;g31f684a12eb_2_205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0" name="Google Shape;2670;g31f684a12eb_2_2055"/>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Lab 6: Tasks</a:t>
            </a:r>
            <a:endParaRPr/>
          </a:p>
        </p:txBody>
      </p:sp>
      <p:sp>
        <p:nvSpPr>
          <p:cNvPr id="2671" name="Google Shape;2671;g31f684a12eb_2_2055"/>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Calibri"/>
                <a:ea typeface="Calibri"/>
                <a:cs typeface="Calibri"/>
                <a:sym typeface="Calibri"/>
              </a:rPr>
              <a:t>Create an Amazon Machine Image (AMI) from a running instance.</a:t>
            </a:r>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Create an Application Load Balancer.</a:t>
            </a:r>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Create a launch configuration and an Auto Scaling group.</a:t>
            </a:r>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Automatically scale new instances within a private subnet.</a:t>
            </a:r>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Create Amazon CloudWatch alarms and monitor performance of your infrastructure.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g31f684a12eb_2_206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7" name="Google Shape;2677;g31f684a12eb_2_206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Lab 6: Final product </a:t>
            </a:r>
            <a:endParaRPr/>
          </a:p>
        </p:txBody>
      </p:sp>
      <p:grpSp>
        <p:nvGrpSpPr>
          <p:cNvPr descr="Final lab architecture diagram." id="2678" name="Google Shape;2678;g31f684a12eb_2_2061"/>
          <p:cNvGrpSpPr/>
          <p:nvPr/>
        </p:nvGrpSpPr>
        <p:grpSpPr>
          <a:xfrm>
            <a:off x="1615440" y="1219200"/>
            <a:ext cx="8961120" cy="5202107"/>
            <a:chOff x="1615440" y="1219200"/>
            <a:chExt cx="8961120" cy="5202107"/>
          </a:xfrm>
        </p:grpSpPr>
        <p:grpSp>
          <p:nvGrpSpPr>
            <p:cNvPr descr="final lab architecture diagram." id="2679" name="Google Shape;2679;g31f684a12eb_2_2061"/>
            <p:cNvGrpSpPr/>
            <p:nvPr/>
          </p:nvGrpSpPr>
          <p:grpSpPr>
            <a:xfrm>
              <a:off x="1615440" y="1219200"/>
              <a:ext cx="8961120" cy="5202107"/>
              <a:chOff x="1126761" y="1219200"/>
              <a:chExt cx="8961120" cy="5202107"/>
            </a:xfrm>
          </p:grpSpPr>
          <p:sp>
            <p:nvSpPr>
              <p:cNvPr id="2680" name="Google Shape;2680;g31f684a12eb_2_2061"/>
              <p:cNvSpPr/>
              <p:nvPr/>
            </p:nvSpPr>
            <p:spPr>
              <a:xfrm>
                <a:off x="2227164" y="2036618"/>
                <a:ext cx="7680960" cy="420624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VPC: 10.0.0.0/16</a:t>
                </a:r>
                <a:endParaRPr b="0" i="0" sz="1200" u="none" cap="none" strike="noStrike">
                  <a:solidFill>
                    <a:srgbClr val="1D8900"/>
                  </a:solidFill>
                  <a:latin typeface="Arial"/>
                  <a:ea typeface="Arial"/>
                  <a:cs typeface="Arial"/>
                  <a:sym typeface="Arial"/>
                </a:endParaRPr>
              </a:p>
            </p:txBody>
          </p:sp>
          <p:pic>
            <p:nvPicPr>
              <p:cNvPr id="2681" name="Google Shape;2681;g31f684a12eb_2_2061"/>
              <p:cNvPicPr preferRelativeResize="0"/>
              <p:nvPr/>
            </p:nvPicPr>
            <p:blipFill rotWithShape="1">
              <a:blip r:embed="rId3">
                <a:alphaModFix/>
              </a:blip>
              <a:srcRect b="0" l="0" r="0" t="0"/>
              <a:stretch/>
            </p:blipFill>
            <p:spPr>
              <a:xfrm>
                <a:off x="1126761" y="1219200"/>
                <a:ext cx="457200" cy="457200"/>
              </a:xfrm>
              <a:prstGeom prst="rect">
                <a:avLst/>
              </a:prstGeom>
              <a:noFill/>
              <a:ln>
                <a:noFill/>
              </a:ln>
            </p:spPr>
          </p:pic>
          <p:pic>
            <p:nvPicPr>
              <p:cNvPr id="2682" name="Google Shape;2682;g31f684a12eb_2_2061"/>
              <p:cNvPicPr preferRelativeResize="0"/>
              <p:nvPr/>
            </p:nvPicPr>
            <p:blipFill rotWithShape="1">
              <a:blip r:embed="rId4">
                <a:alphaModFix/>
              </a:blip>
              <a:srcRect b="0" l="0" r="0" t="0"/>
              <a:stretch/>
            </p:blipFill>
            <p:spPr>
              <a:xfrm>
                <a:off x="2227164" y="2036618"/>
                <a:ext cx="457200" cy="457200"/>
              </a:xfrm>
              <a:prstGeom prst="rect">
                <a:avLst/>
              </a:prstGeom>
              <a:noFill/>
              <a:ln>
                <a:noFill/>
              </a:ln>
            </p:spPr>
          </p:pic>
          <p:sp>
            <p:nvSpPr>
              <p:cNvPr id="2683" name="Google Shape;2683;g31f684a12eb_2_2061"/>
              <p:cNvSpPr/>
              <p:nvPr/>
            </p:nvSpPr>
            <p:spPr>
              <a:xfrm>
                <a:off x="1126761" y="1219200"/>
                <a:ext cx="8961120" cy="5202107"/>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AWS Cloud</a:t>
                </a:r>
                <a:endParaRPr/>
              </a:p>
            </p:txBody>
          </p:sp>
          <p:pic>
            <p:nvPicPr>
              <p:cNvPr id="2684" name="Google Shape;2684;g31f684a12eb_2_2061"/>
              <p:cNvPicPr preferRelativeResize="0"/>
              <p:nvPr/>
            </p:nvPicPr>
            <p:blipFill rotWithShape="1">
              <a:blip r:embed="rId5">
                <a:alphaModFix/>
              </a:blip>
              <a:srcRect b="0" l="0" r="0" t="0"/>
              <a:stretch/>
            </p:blipFill>
            <p:spPr>
              <a:xfrm>
                <a:off x="3292935" y="2367961"/>
                <a:ext cx="457200" cy="457200"/>
              </a:xfrm>
              <a:prstGeom prst="rect">
                <a:avLst/>
              </a:prstGeom>
              <a:noFill/>
              <a:ln>
                <a:noFill/>
              </a:ln>
            </p:spPr>
          </p:pic>
          <p:pic>
            <p:nvPicPr>
              <p:cNvPr id="2685" name="Google Shape;2685;g31f684a12eb_2_2061"/>
              <p:cNvPicPr preferRelativeResize="0"/>
              <p:nvPr/>
            </p:nvPicPr>
            <p:blipFill rotWithShape="1">
              <a:blip r:embed="rId6">
                <a:alphaModFix/>
              </a:blip>
              <a:srcRect b="0" l="0" r="0" t="0"/>
              <a:stretch/>
            </p:blipFill>
            <p:spPr>
              <a:xfrm>
                <a:off x="3292935" y="3721795"/>
                <a:ext cx="457200" cy="457200"/>
              </a:xfrm>
              <a:prstGeom prst="rect">
                <a:avLst/>
              </a:prstGeom>
              <a:noFill/>
              <a:ln>
                <a:noFill/>
              </a:ln>
            </p:spPr>
          </p:pic>
          <p:sp>
            <p:nvSpPr>
              <p:cNvPr id="2686" name="Google Shape;2686;g31f684a12eb_2_2061"/>
              <p:cNvSpPr/>
              <p:nvPr/>
            </p:nvSpPr>
            <p:spPr>
              <a:xfrm>
                <a:off x="1673902" y="1579418"/>
                <a:ext cx="8321040" cy="4769661"/>
              </a:xfrm>
              <a:prstGeom prst="rect">
                <a:avLst/>
              </a:prstGeom>
              <a:noFill/>
              <a:ln cap="flat" cmpd="sng" w="12700">
                <a:solidFill>
                  <a:srgbClr val="007CBC"/>
                </a:solidFill>
                <a:prstDash val="dash"/>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Region</a:t>
                </a:r>
                <a:endParaRPr b="0" i="0" sz="1200" u="none" cap="none" strike="noStrike">
                  <a:solidFill>
                    <a:srgbClr val="007CBC"/>
                  </a:solidFill>
                  <a:latin typeface="Arial"/>
                  <a:ea typeface="Arial"/>
                  <a:cs typeface="Arial"/>
                  <a:sym typeface="Arial"/>
                </a:endParaRPr>
              </a:p>
            </p:txBody>
          </p:sp>
          <p:pic>
            <p:nvPicPr>
              <p:cNvPr id="2687" name="Google Shape;2687;g31f684a12eb_2_2061"/>
              <p:cNvPicPr preferRelativeResize="0"/>
              <p:nvPr/>
            </p:nvPicPr>
            <p:blipFill rotWithShape="1">
              <a:blip r:embed="rId7">
                <a:alphaModFix/>
              </a:blip>
              <a:srcRect b="0" l="0" r="0" t="0"/>
              <a:stretch/>
            </p:blipFill>
            <p:spPr>
              <a:xfrm>
                <a:off x="1673902" y="1579418"/>
                <a:ext cx="457200" cy="457200"/>
              </a:xfrm>
              <a:prstGeom prst="rect">
                <a:avLst/>
              </a:prstGeom>
              <a:noFill/>
              <a:ln>
                <a:noFill/>
              </a:ln>
            </p:spPr>
          </p:pic>
          <p:sp>
            <p:nvSpPr>
              <p:cNvPr id="2688" name="Google Shape;2688;g31f684a12eb_2_2061"/>
              <p:cNvSpPr/>
              <p:nvPr/>
            </p:nvSpPr>
            <p:spPr>
              <a:xfrm>
                <a:off x="3467835" y="4268338"/>
                <a:ext cx="6217920" cy="997204"/>
              </a:xfrm>
              <a:prstGeom prst="rect">
                <a:avLst/>
              </a:prstGeom>
              <a:noFill/>
              <a:ln cap="flat" cmpd="sng" w="12700">
                <a:solidFill>
                  <a:srgbClr val="D86613"/>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rgbClr val="D86613"/>
                  </a:solidFill>
                  <a:latin typeface="Arial"/>
                  <a:ea typeface="Arial"/>
                  <a:cs typeface="Arial"/>
                  <a:sym typeface="Arial"/>
                </a:endParaRPr>
              </a:p>
              <a:p>
                <a:pPr indent="0" lvl="0" marL="0" marR="0" rtl="0" algn="ctr">
                  <a:lnSpc>
                    <a:spcPct val="100000"/>
                  </a:lnSpc>
                  <a:spcBef>
                    <a:spcPts val="0"/>
                  </a:spcBef>
                  <a:spcAft>
                    <a:spcPts val="0"/>
                  </a:spcAft>
                  <a:buClr>
                    <a:srgbClr val="D86613"/>
                  </a:buClr>
                  <a:buSzPts val="1600"/>
                  <a:buFont typeface="Arial"/>
                  <a:buNone/>
                </a:pPr>
                <a:r>
                  <a:rPr b="0" i="0" lang="en-US" sz="1600" u="none" cap="none" strike="noStrike">
                    <a:solidFill>
                      <a:srgbClr val="D86613"/>
                    </a:solidFill>
                    <a:latin typeface="Arial"/>
                    <a:ea typeface="Arial"/>
                    <a:cs typeface="Arial"/>
                    <a:sym typeface="Arial"/>
                  </a:rPr>
                  <a:t>Auto Scaling </a:t>
                </a:r>
                <a:br>
                  <a:rPr b="0" i="0" lang="en-US" sz="1600" u="none" cap="none" strike="noStrike">
                    <a:solidFill>
                      <a:srgbClr val="D86613"/>
                    </a:solidFill>
                    <a:latin typeface="Arial"/>
                    <a:ea typeface="Arial"/>
                    <a:cs typeface="Arial"/>
                    <a:sym typeface="Arial"/>
                  </a:rPr>
                </a:br>
                <a:r>
                  <a:rPr b="0" i="0" lang="en-US" sz="1600" u="none" cap="none" strike="noStrike">
                    <a:solidFill>
                      <a:srgbClr val="D86613"/>
                    </a:solidFill>
                    <a:latin typeface="Arial"/>
                    <a:ea typeface="Arial"/>
                    <a:cs typeface="Arial"/>
                    <a:sym typeface="Arial"/>
                  </a:rPr>
                  <a:t>group</a:t>
                </a:r>
                <a:endParaRPr/>
              </a:p>
            </p:txBody>
          </p:sp>
          <p:grpSp>
            <p:nvGrpSpPr>
              <p:cNvPr id="2689" name="Google Shape;2689;g31f684a12eb_2_2061"/>
              <p:cNvGrpSpPr/>
              <p:nvPr/>
            </p:nvGrpSpPr>
            <p:grpSpPr>
              <a:xfrm>
                <a:off x="5812729" y="3093086"/>
                <a:ext cx="1449436" cy="1010314"/>
                <a:chOff x="6029339" y="2804330"/>
                <a:chExt cx="1449436" cy="1010314"/>
              </a:xfrm>
            </p:grpSpPr>
            <p:sp>
              <p:nvSpPr>
                <p:cNvPr id="2690" name="Google Shape;2690;g31f684a12eb_2_2061"/>
                <p:cNvSpPr txBox="1"/>
                <p:nvPr/>
              </p:nvSpPr>
              <p:spPr>
                <a:xfrm>
                  <a:off x="6029339" y="3229869"/>
                  <a:ext cx="144943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Application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Load Balancer</a:t>
                  </a:r>
                  <a:endParaRPr/>
                </a:p>
              </p:txBody>
            </p:sp>
            <p:pic>
              <p:nvPicPr>
                <p:cNvPr id="2691" name="Google Shape;2691;g31f684a12eb_2_2061"/>
                <p:cNvPicPr preferRelativeResize="0"/>
                <p:nvPr/>
              </p:nvPicPr>
              <p:blipFill rotWithShape="1">
                <a:blip r:embed="rId8">
                  <a:alphaModFix/>
                </a:blip>
                <a:srcRect b="0" l="0" r="0" t="0"/>
                <a:stretch/>
              </p:blipFill>
              <p:spPr>
                <a:xfrm>
                  <a:off x="6519107" y="2804330"/>
                  <a:ext cx="469900" cy="469900"/>
                </a:xfrm>
                <a:prstGeom prst="rect">
                  <a:avLst/>
                </a:prstGeom>
                <a:noFill/>
                <a:ln>
                  <a:noFill/>
                </a:ln>
              </p:spPr>
            </p:pic>
          </p:grpSp>
          <p:grpSp>
            <p:nvGrpSpPr>
              <p:cNvPr id="2692" name="Google Shape;2692;g31f684a12eb_2_2061"/>
              <p:cNvGrpSpPr/>
              <p:nvPr/>
            </p:nvGrpSpPr>
            <p:grpSpPr>
              <a:xfrm>
                <a:off x="6066806" y="1788826"/>
                <a:ext cx="941283" cy="936461"/>
                <a:chOff x="6283416" y="1788826"/>
                <a:chExt cx="941283" cy="936461"/>
              </a:xfrm>
            </p:grpSpPr>
            <p:pic>
              <p:nvPicPr>
                <p:cNvPr id="2693" name="Google Shape;2693;g31f684a12eb_2_2061"/>
                <p:cNvPicPr preferRelativeResize="0"/>
                <p:nvPr/>
              </p:nvPicPr>
              <p:blipFill rotWithShape="1">
                <a:blip r:embed="rId9">
                  <a:alphaModFix/>
                </a:blip>
                <a:srcRect b="0" l="0" r="0" t="0"/>
                <a:stretch/>
              </p:blipFill>
              <p:spPr>
                <a:xfrm>
                  <a:off x="6519107" y="1788826"/>
                  <a:ext cx="469900" cy="469900"/>
                </a:xfrm>
                <a:prstGeom prst="rect">
                  <a:avLst/>
                </a:prstGeom>
                <a:noFill/>
                <a:ln>
                  <a:noFill/>
                </a:ln>
              </p:spPr>
            </p:pic>
            <p:sp>
              <p:nvSpPr>
                <p:cNvPr id="2694" name="Google Shape;2694;g31f684a12eb_2_2061"/>
                <p:cNvSpPr txBox="1"/>
                <p:nvPr/>
              </p:nvSpPr>
              <p:spPr>
                <a:xfrm>
                  <a:off x="6283416" y="2140512"/>
                  <a:ext cx="94128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Internet</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gateway</a:t>
                  </a:r>
                  <a:endParaRPr/>
                </a:p>
              </p:txBody>
            </p:sp>
          </p:grpSp>
          <p:pic>
            <p:nvPicPr>
              <p:cNvPr id="2695" name="Google Shape;2695;g31f684a12eb_2_2061"/>
              <p:cNvPicPr preferRelativeResize="0"/>
              <p:nvPr/>
            </p:nvPicPr>
            <p:blipFill rotWithShape="1">
              <a:blip r:embed="rId10">
                <a:alphaModFix/>
              </a:blip>
              <a:srcRect b="0" l="0" r="0" t="0"/>
              <a:stretch/>
            </p:blipFill>
            <p:spPr>
              <a:xfrm>
                <a:off x="6411695" y="4268338"/>
                <a:ext cx="330200" cy="330200"/>
              </a:xfrm>
              <a:prstGeom prst="rect">
                <a:avLst/>
              </a:prstGeom>
              <a:noFill/>
              <a:ln>
                <a:noFill/>
              </a:ln>
            </p:spPr>
          </p:pic>
          <p:sp>
            <p:nvSpPr>
              <p:cNvPr id="2696" name="Google Shape;2696;g31f684a12eb_2_2061"/>
              <p:cNvSpPr/>
              <p:nvPr/>
            </p:nvSpPr>
            <p:spPr>
              <a:xfrm>
                <a:off x="7417379" y="1676400"/>
                <a:ext cx="2560320" cy="4608762"/>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B</a:t>
                </a:r>
                <a:endParaRPr/>
              </a:p>
            </p:txBody>
          </p:sp>
          <p:grpSp>
            <p:nvGrpSpPr>
              <p:cNvPr id="2697" name="Google Shape;2697;g31f684a12eb_2_2061"/>
              <p:cNvGrpSpPr/>
              <p:nvPr/>
            </p:nvGrpSpPr>
            <p:grpSpPr>
              <a:xfrm>
                <a:off x="7556945" y="2370320"/>
                <a:ext cx="2286000" cy="1280160"/>
                <a:chOff x="7268189" y="2370320"/>
                <a:chExt cx="2286000" cy="1280160"/>
              </a:xfrm>
            </p:grpSpPr>
            <p:sp>
              <p:nvSpPr>
                <p:cNvPr id="2698" name="Google Shape;2698;g31f684a12eb_2_2061"/>
                <p:cNvSpPr/>
                <p:nvPr/>
              </p:nvSpPr>
              <p:spPr>
                <a:xfrm>
                  <a:off x="7268189" y="2370320"/>
                  <a:ext cx="2286000" cy="128016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 2: </a:t>
                  </a:r>
                  <a:br>
                    <a:rPr b="0" i="0" lang="en-US" sz="1600" u="none" cap="none" strike="noStrike">
                      <a:solidFill>
                        <a:srgbClr val="1D8900"/>
                      </a:solidFill>
                      <a:latin typeface="Arial"/>
                      <a:ea typeface="Arial"/>
                      <a:cs typeface="Arial"/>
                      <a:sym typeface="Arial"/>
                    </a:rPr>
                  </a:br>
                  <a:r>
                    <a:rPr b="0" i="0" lang="en-US" sz="1600" u="none" cap="none" strike="noStrike">
                      <a:solidFill>
                        <a:srgbClr val="1D8900"/>
                      </a:solidFill>
                      <a:latin typeface="Arial"/>
                      <a:ea typeface="Arial"/>
                      <a:cs typeface="Arial"/>
                      <a:sym typeface="Arial"/>
                    </a:rPr>
                    <a:t>   10.0.2.0/24</a:t>
                  </a:r>
                  <a:endParaRPr/>
                </a:p>
              </p:txBody>
            </p:sp>
            <p:pic>
              <p:nvPicPr>
                <p:cNvPr id="2699" name="Google Shape;2699;g31f684a12eb_2_2061"/>
                <p:cNvPicPr preferRelativeResize="0"/>
                <p:nvPr/>
              </p:nvPicPr>
              <p:blipFill rotWithShape="1">
                <a:blip r:embed="rId5">
                  <a:alphaModFix/>
                </a:blip>
                <a:srcRect b="0" l="0" r="0" t="0"/>
                <a:stretch/>
              </p:blipFill>
              <p:spPr>
                <a:xfrm>
                  <a:off x="7268189" y="2370320"/>
                  <a:ext cx="457200" cy="457200"/>
                </a:xfrm>
                <a:prstGeom prst="rect">
                  <a:avLst/>
                </a:prstGeom>
                <a:noFill/>
                <a:ln>
                  <a:noFill/>
                </a:ln>
              </p:spPr>
            </p:pic>
          </p:grpSp>
          <p:sp>
            <p:nvSpPr>
              <p:cNvPr id="2700" name="Google Shape;2700;g31f684a12eb_2_2061"/>
              <p:cNvSpPr/>
              <p:nvPr/>
            </p:nvSpPr>
            <p:spPr>
              <a:xfrm>
                <a:off x="3188636" y="1676400"/>
                <a:ext cx="2468880" cy="4608762"/>
              </a:xfrm>
              <a:prstGeom prst="rect">
                <a:avLst/>
              </a:prstGeom>
              <a:noFill/>
              <a:ln cap="flat" cmpd="sng" w="12700">
                <a:solidFill>
                  <a:srgbClr val="007CBC"/>
                </a:solidFill>
                <a:prstDash val="dash"/>
                <a:miter lim="800000"/>
                <a:headEnd len="sm" w="sm" type="none"/>
                <a:tailEnd len="sm" w="sm" type="none"/>
              </a:ln>
            </p:spPr>
            <p:txBody>
              <a:bodyPr anchorCtr="0" anchor="t" bIns="45700" lIns="91425" spcFirstLastPara="1" rIns="91425" wrap="square" tIns="91425">
                <a:noAutofit/>
              </a:bodyPr>
              <a:lstStyle/>
              <a:p>
                <a:pPr indent="0" lvl="0" marL="0" marR="0" rtl="0" algn="ctr">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Availability Zone A</a:t>
                </a:r>
                <a:endParaRPr/>
              </a:p>
            </p:txBody>
          </p:sp>
          <p:sp>
            <p:nvSpPr>
              <p:cNvPr id="2701" name="Google Shape;2701;g31f684a12eb_2_2061"/>
              <p:cNvSpPr/>
              <p:nvPr/>
            </p:nvSpPr>
            <p:spPr>
              <a:xfrm>
                <a:off x="3280075" y="2370320"/>
                <a:ext cx="2286000" cy="1280160"/>
              </a:xfrm>
              <a:prstGeom prst="rect">
                <a:avLst/>
              </a:prstGeom>
              <a:solidFill>
                <a:srgbClr val="1D8900">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Public subnet 1: </a:t>
                </a:r>
                <a:br>
                  <a:rPr b="0" i="0" lang="en-US" sz="1600" u="none" cap="none" strike="noStrike">
                    <a:solidFill>
                      <a:srgbClr val="1D8900"/>
                    </a:solidFill>
                    <a:latin typeface="Arial"/>
                    <a:ea typeface="Arial"/>
                    <a:cs typeface="Arial"/>
                    <a:sym typeface="Arial"/>
                  </a:rPr>
                </a:br>
                <a:r>
                  <a:rPr b="0" i="0" lang="en-US" sz="1600" u="none" cap="none" strike="noStrike">
                    <a:solidFill>
                      <a:srgbClr val="1D8900"/>
                    </a:solidFill>
                    <a:latin typeface="Arial"/>
                    <a:ea typeface="Arial"/>
                    <a:cs typeface="Arial"/>
                    <a:sym typeface="Arial"/>
                  </a:rPr>
                  <a:t>   10.0.0.0/24</a:t>
                </a:r>
                <a:endParaRPr/>
              </a:p>
            </p:txBody>
          </p:sp>
          <p:grpSp>
            <p:nvGrpSpPr>
              <p:cNvPr id="2702" name="Google Shape;2702;g31f684a12eb_2_2061"/>
              <p:cNvGrpSpPr/>
              <p:nvPr/>
            </p:nvGrpSpPr>
            <p:grpSpPr>
              <a:xfrm>
                <a:off x="3732822" y="2920326"/>
                <a:ext cx="1380506" cy="748611"/>
                <a:chOff x="3745680" y="2920326"/>
                <a:chExt cx="1380506" cy="748611"/>
              </a:xfrm>
            </p:grpSpPr>
            <p:pic>
              <p:nvPicPr>
                <p:cNvPr id="2703" name="Google Shape;2703;g31f684a12eb_2_2061"/>
                <p:cNvPicPr preferRelativeResize="0"/>
                <p:nvPr/>
              </p:nvPicPr>
              <p:blipFill rotWithShape="1">
                <a:blip r:embed="rId11">
                  <a:alphaModFix/>
                </a:blip>
                <a:srcRect b="0" l="0" r="0" t="0"/>
                <a:stretch/>
              </p:blipFill>
              <p:spPr>
                <a:xfrm>
                  <a:off x="4200983" y="2920326"/>
                  <a:ext cx="469900" cy="469900"/>
                </a:xfrm>
                <a:prstGeom prst="rect">
                  <a:avLst/>
                </a:prstGeom>
                <a:noFill/>
                <a:ln>
                  <a:noFill/>
                </a:ln>
              </p:spPr>
            </p:pic>
            <p:sp>
              <p:nvSpPr>
                <p:cNvPr id="2704" name="Google Shape;2704;g31f684a12eb_2_2061"/>
                <p:cNvSpPr txBox="1"/>
                <p:nvPr/>
              </p:nvSpPr>
              <p:spPr>
                <a:xfrm>
                  <a:off x="3745680" y="3330383"/>
                  <a:ext cx="138050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NAT gateway</a:t>
                  </a:r>
                  <a:endParaRPr/>
                </a:p>
              </p:txBody>
            </p:sp>
          </p:grpSp>
          <p:sp>
            <p:nvSpPr>
              <p:cNvPr id="2705" name="Google Shape;2705;g31f684a12eb_2_2061"/>
              <p:cNvSpPr/>
              <p:nvPr/>
            </p:nvSpPr>
            <p:spPr>
              <a:xfrm>
                <a:off x="3280077" y="3721795"/>
                <a:ext cx="2286000" cy="246888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1: </a:t>
                </a:r>
                <a:br>
                  <a:rPr b="0" i="0" lang="en-US" sz="1600" u="none" cap="none" strike="noStrike">
                    <a:solidFill>
                      <a:srgbClr val="007CBC"/>
                    </a:solidFill>
                    <a:latin typeface="Arial"/>
                    <a:ea typeface="Arial"/>
                    <a:cs typeface="Arial"/>
                    <a:sym typeface="Arial"/>
                  </a:rPr>
                </a:br>
                <a:r>
                  <a:rPr b="0" i="0" lang="en-US" sz="1600" u="none" cap="none" strike="noStrike">
                    <a:solidFill>
                      <a:srgbClr val="007CBC"/>
                    </a:solidFill>
                    <a:latin typeface="Arial"/>
                    <a:ea typeface="Arial"/>
                    <a:cs typeface="Arial"/>
                    <a:sym typeface="Arial"/>
                  </a:rPr>
                  <a:t>   10.0.1.0/24</a:t>
                </a:r>
                <a:endParaRPr/>
              </a:p>
            </p:txBody>
          </p:sp>
          <p:pic>
            <p:nvPicPr>
              <p:cNvPr id="2706" name="Google Shape;2706;g31f684a12eb_2_2061"/>
              <p:cNvPicPr preferRelativeResize="0"/>
              <p:nvPr/>
            </p:nvPicPr>
            <p:blipFill rotWithShape="1">
              <a:blip r:embed="rId12">
                <a:alphaModFix/>
              </a:blip>
              <a:srcRect b="0" l="0" r="0" t="0"/>
              <a:stretch/>
            </p:blipFill>
            <p:spPr>
              <a:xfrm>
                <a:off x="4476883" y="5671965"/>
                <a:ext cx="469900" cy="469900"/>
              </a:xfrm>
              <a:prstGeom prst="rect">
                <a:avLst/>
              </a:prstGeom>
              <a:noFill/>
              <a:ln>
                <a:noFill/>
              </a:ln>
            </p:spPr>
          </p:pic>
          <p:sp>
            <p:nvSpPr>
              <p:cNvPr id="2707" name="Google Shape;2707;g31f684a12eb_2_2061"/>
              <p:cNvSpPr/>
              <p:nvPr/>
            </p:nvSpPr>
            <p:spPr>
              <a:xfrm>
                <a:off x="3540427" y="5326491"/>
                <a:ext cx="1765300"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sp>
            <p:nvSpPr>
              <p:cNvPr id="2708" name="Google Shape;2708;g31f684a12eb_2_2061"/>
              <p:cNvSpPr/>
              <p:nvPr/>
            </p:nvSpPr>
            <p:spPr>
              <a:xfrm>
                <a:off x="3540427" y="4373651"/>
                <a:ext cx="1765300"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pic>
            <p:nvPicPr>
              <p:cNvPr id="2709" name="Google Shape;2709;g31f684a12eb_2_2061"/>
              <p:cNvPicPr preferRelativeResize="0"/>
              <p:nvPr/>
            </p:nvPicPr>
            <p:blipFill rotWithShape="1">
              <a:blip r:embed="rId13">
                <a:alphaModFix/>
              </a:blip>
              <a:srcRect b="0" l="0" r="0" t="0"/>
              <a:stretch/>
            </p:blipFill>
            <p:spPr>
              <a:xfrm>
                <a:off x="4476883" y="4708809"/>
                <a:ext cx="469900" cy="469900"/>
              </a:xfrm>
              <a:prstGeom prst="rect">
                <a:avLst/>
              </a:prstGeom>
              <a:noFill/>
              <a:ln>
                <a:noFill/>
              </a:ln>
            </p:spPr>
          </p:pic>
          <p:sp>
            <p:nvSpPr>
              <p:cNvPr id="2710" name="Google Shape;2710;g31f684a12eb_2_2061"/>
              <p:cNvSpPr txBox="1"/>
              <p:nvPr/>
            </p:nvSpPr>
            <p:spPr>
              <a:xfrm>
                <a:off x="3553396" y="4677318"/>
                <a:ext cx="931665"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Web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Instance</a:t>
                </a:r>
                <a:endParaRPr/>
              </a:p>
            </p:txBody>
          </p:sp>
          <p:cxnSp>
            <p:nvCxnSpPr>
              <p:cNvPr id="2711" name="Google Shape;2711;g31f684a12eb_2_2061"/>
              <p:cNvCxnSpPr>
                <a:stCxn id="2709" idx="2"/>
                <a:endCxn id="2706" idx="0"/>
              </p:cNvCxnSpPr>
              <p:nvPr/>
            </p:nvCxnSpPr>
            <p:spPr>
              <a:xfrm>
                <a:off x="4711833" y="5178709"/>
                <a:ext cx="0" cy="493200"/>
              </a:xfrm>
              <a:prstGeom prst="straightConnector1">
                <a:avLst/>
              </a:prstGeom>
              <a:noFill/>
              <a:ln cap="flat" cmpd="sng" w="9525">
                <a:solidFill>
                  <a:schemeClr val="accent1"/>
                </a:solidFill>
                <a:prstDash val="solid"/>
                <a:miter lim="800000"/>
                <a:headEnd len="sm" w="sm" type="none"/>
                <a:tailEnd len="sm" w="sm" type="none"/>
              </a:ln>
            </p:spPr>
          </p:cxnSp>
          <p:cxnSp>
            <p:nvCxnSpPr>
              <p:cNvPr id="2712" name="Google Shape;2712;g31f684a12eb_2_2061"/>
              <p:cNvCxnSpPr>
                <a:stCxn id="2706" idx="3"/>
                <a:endCxn id="2713" idx="1"/>
              </p:cNvCxnSpPr>
              <p:nvPr/>
            </p:nvCxnSpPr>
            <p:spPr>
              <a:xfrm flipH="1" rot="10800000">
                <a:off x="4946783" y="5891015"/>
                <a:ext cx="3038100" cy="15900"/>
              </a:xfrm>
              <a:prstGeom prst="straightConnector1">
                <a:avLst/>
              </a:prstGeom>
              <a:noFill/>
              <a:ln cap="flat" cmpd="sng" w="9525">
                <a:solidFill>
                  <a:schemeClr val="accent1"/>
                </a:solidFill>
                <a:prstDash val="lgDash"/>
                <a:miter lim="800000"/>
                <a:headEnd len="sm" w="sm" type="none"/>
                <a:tailEnd len="sm" w="sm" type="none"/>
              </a:ln>
            </p:spPr>
          </p:cxnSp>
          <p:sp>
            <p:nvSpPr>
              <p:cNvPr id="2714" name="Google Shape;2714;g31f684a12eb_2_2061"/>
              <p:cNvSpPr txBox="1"/>
              <p:nvPr/>
            </p:nvSpPr>
            <p:spPr>
              <a:xfrm>
                <a:off x="3562271" y="5640183"/>
                <a:ext cx="926857"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RDS DB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Primary</a:t>
                </a:r>
                <a:endParaRPr/>
              </a:p>
            </p:txBody>
          </p:sp>
          <p:grpSp>
            <p:nvGrpSpPr>
              <p:cNvPr id="2715" name="Google Shape;2715;g31f684a12eb_2_2061"/>
              <p:cNvGrpSpPr/>
              <p:nvPr/>
            </p:nvGrpSpPr>
            <p:grpSpPr>
              <a:xfrm>
                <a:off x="7556945" y="3721795"/>
                <a:ext cx="2286000" cy="2503163"/>
                <a:chOff x="7268189" y="3721795"/>
                <a:chExt cx="2286000" cy="2503163"/>
              </a:xfrm>
            </p:grpSpPr>
            <p:grpSp>
              <p:nvGrpSpPr>
                <p:cNvPr id="2716" name="Google Shape;2716;g31f684a12eb_2_2061"/>
                <p:cNvGrpSpPr/>
                <p:nvPr/>
              </p:nvGrpSpPr>
              <p:grpSpPr>
                <a:xfrm>
                  <a:off x="7268189" y="3721795"/>
                  <a:ext cx="2286000" cy="2468880"/>
                  <a:chOff x="7268189" y="3721795"/>
                  <a:chExt cx="2286000" cy="2468880"/>
                </a:xfrm>
              </p:grpSpPr>
              <p:sp>
                <p:nvSpPr>
                  <p:cNvPr id="2717" name="Google Shape;2717;g31f684a12eb_2_2061"/>
                  <p:cNvSpPr/>
                  <p:nvPr/>
                </p:nvSpPr>
                <p:spPr>
                  <a:xfrm>
                    <a:off x="7268189" y="3721795"/>
                    <a:ext cx="2286000" cy="2468880"/>
                  </a:xfrm>
                  <a:prstGeom prst="rect">
                    <a:avLst/>
                  </a:prstGeom>
                  <a:solidFill>
                    <a:srgbClr val="007CBC">
                      <a:alpha val="9803"/>
                    </a:srgbClr>
                  </a:solidFill>
                  <a:ln>
                    <a:noFill/>
                  </a:ln>
                </p:spPr>
                <p:txBody>
                  <a:bodyPr anchorCtr="0" anchor="t" bIns="45700" lIns="338325" spcFirstLastPara="1" rIns="91425" wrap="square" tIns="45700">
                    <a:noAutofit/>
                  </a:bodyPr>
                  <a:lstStyle/>
                  <a:p>
                    <a:pPr indent="0" lvl="0" marL="0" marR="0" rtl="0" algn="l">
                      <a:lnSpc>
                        <a:spcPct val="100000"/>
                      </a:lnSpc>
                      <a:spcBef>
                        <a:spcPts val="0"/>
                      </a:spcBef>
                      <a:spcAft>
                        <a:spcPts val="0"/>
                      </a:spcAft>
                      <a:buClr>
                        <a:srgbClr val="007CBC"/>
                      </a:buClr>
                      <a:buSzPts val="1600"/>
                      <a:buFont typeface="Arial"/>
                      <a:buNone/>
                    </a:pPr>
                    <a:r>
                      <a:rPr b="0" i="0" lang="en-US" sz="1600" u="none" cap="none" strike="noStrike">
                        <a:solidFill>
                          <a:srgbClr val="007CBC"/>
                        </a:solidFill>
                        <a:latin typeface="Arial"/>
                        <a:ea typeface="Arial"/>
                        <a:cs typeface="Arial"/>
                        <a:sym typeface="Arial"/>
                      </a:rPr>
                      <a:t>   Private subnet 2: </a:t>
                    </a:r>
                    <a:br>
                      <a:rPr b="0" i="0" lang="en-US" sz="1600" u="none" cap="none" strike="noStrike">
                        <a:solidFill>
                          <a:srgbClr val="007CBC"/>
                        </a:solidFill>
                        <a:latin typeface="Arial"/>
                        <a:ea typeface="Arial"/>
                        <a:cs typeface="Arial"/>
                        <a:sym typeface="Arial"/>
                      </a:rPr>
                    </a:br>
                    <a:r>
                      <a:rPr b="0" i="0" lang="en-US" sz="1600" u="none" cap="none" strike="noStrike">
                        <a:solidFill>
                          <a:srgbClr val="007CBC"/>
                        </a:solidFill>
                        <a:latin typeface="Arial"/>
                        <a:ea typeface="Arial"/>
                        <a:cs typeface="Arial"/>
                        <a:sym typeface="Arial"/>
                      </a:rPr>
                      <a:t>   10.0.3.0/24</a:t>
                    </a:r>
                    <a:endParaRPr/>
                  </a:p>
                </p:txBody>
              </p:sp>
              <p:pic>
                <p:nvPicPr>
                  <p:cNvPr id="2718" name="Google Shape;2718;g31f684a12eb_2_2061"/>
                  <p:cNvPicPr preferRelativeResize="0"/>
                  <p:nvPr/>
                </p:nvPicPr>
                <p:blipFill rotWithShape="1">
                  <a:blip r:embed="rId6">
                    <a:alphaModFix/>
                  </a:blip>
                  <a:srcRect b="0" l="0" r="0" t="0"/>
                  <a:stretch/>
                </p:blipFill>
                <p:spPr>
                  <a:xfrm>
                    <a:off x="7268189" y="3721795"/>
                    <a:ext cx="457200" cy="457200"/>
                  </a:xfrm>
                  <a:prstGeom prst="rect">
                    <a:avLst/>
                  </a:prstGeom>
                  <a:noFill/>
                  <a:ln>
                    <a:noFill/>
                  </a:ln>
                </p:spPr>
              </p:pic>
            </p:grpSp>
            <p:grpSp>
              <p:nvGrpSpPr>
                <p:cNvPr id="2719" name="Google Shape;2719;g31f684a12eb_2_2061"/>
                <p:cNvGrpSpPr/>
                <p:nvPr/>
              </p:nvGrpSpPr>
              <p:grpSpPr>
                <a:xfrm>
                  <a:off x="7524966" y="5326491"/>
                  <a:ext cx="1765636" cy="898467"/>
                  <a:chOff x="7252252" y="5326491"/>
                  <a:chExt cx="1765636" cy="898467"/>
                </a:xfrm>
              </p:grpSpPr>
              <p:sp>
                <p:nvSpPr>
                  <p:cNvPr id="2720" name="Google Shape;2720;g31f684a12eb_2_2061"/>
                  <p:cNvSpPr txBox="1"/>
                  <p:nvPr/>
                </p:nvSpPr>
                <p:spPr>
                  <a:xfrm>
                    <a:off x="7895466" y="5640183"/>
                    <a:ext cx="112242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RDS DB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Secondary</a:t>
                    </a:r>
                    <a:endParaRPr/>
                  </a:p>
                </p:txBody>
              </p:sp>
              <p:pic>
                <p:nvPicPr>
                  <p:cNvPr id="2713" name="Google Shape;2713;g31f684a12eb_2_2061"/>
                  <p:cNvPicPr preferRelativeResize="0"/>
                  <p:nvPr/>
                </p:nvPicPr>
                <p:blipFill rotWithShape="1">
                  <a:blip r:embed="rId12">
                    <a:alphaModFix/>
                  </a:blip>
                  <a:srcRect b="0" l="0" r="0" t="0"/>
                  <a:stretch/>
                </p:blipFill>
                <p:spPr>
                  <a:xfrm>
                    <a:off x="7423361" y="5655923"/>
                    <a:ext cx="469900" cy="469900"/>
                  </a:xfrm>
                  <a:prstGeom prst="rect">
                    <a:avLst/>
                  </a:prstGeom>
                  <a:noFill/>
                  <a:ln>
                    <a:noFill/>
                  </a:ln>
                </p:spPr>
              </p:pic>
              <p:sp>
                <p:nvSpPr>
                  <p:cNvPr id="2721" name="Google Shape;2721;g31f684a12eb_2_2061"/>
                  <p:cNvSpPr/>
                  <p:nvPr/>
                </p:nvSpPr>
                <p:spPr>
                  <a:xfrm>
                    <a:off x="7252252" y="5326491"/>
                    <a:ext cx="1765300"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grpSp>
            <p:grpSp>
              <p:nvGrpSpPr>
                <p:cNvPr id="2722" name="Google Shape;2722;g31f684a12eb_2_2061"/>
                <p:cNvGrpSpPr/>
                <p:nvPr/>
              </p:nvGrpSpPr>
              <p:grpSpPr>
                <a:xfrm>
                  <a:off x="7536318" y="4373651"/>
                  <a:ext cx="1773784" cy="888442"/>
                  <a:chOff x="7263604" y="4373651"/>
                  <a:chExt cx="1773784" cy="888442"/>
                </a:xfrm>
              </p:grpSpPr>
              <p:sp>
                <p:nvSpPr>
                  <p:cNvPr id="2723" name="Google Shape;2723;g31f684a12eb_2_2061"/>
                  <p:cNvSpPr/>
                  <p:nvPr/>
                </p:nvSpPr>
                <p:spPr>
                  <a:xfrm>
                    <a:off x="7263604" y="4373651"/>
                    <a:ext cx="1765300" cy="82296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pic>
                <p:nvPicPr>
                  <p:cNvPr id="2724" name="Google Shape;2724;g31f684a12eb_2_2061"/>
                  <p:cNvPicPr preferRelativeResize="0"/>
                  <p:nvPr/>
                </p:nvPicPr>
                <p:blipFill rotWithShape="1">
                  <a:blip r:embed="rId13">
                    <a:alphaModFix/>
                  </a:blip>
                  <a:srcRect b="0" l="0" r="0" t="0"/>
                  <a:stretch/>
                </p:blipFill>
                <p:spPr>
                  <a:xfrm>
                    <a:off x="7437213" y="4694958"/>
                    <a:ext cx="469900" cy="469900"/>
                  </a:xfrm>
                  <a:prstGeom prst="rect">
                    <a:avLst/>
                  </a:prstGeom>
                  <a:noFill/>
                  <a:ln>
                    <a:noFill/>
                  </a:ln>
                </p:spPr>
              </p:pic>
              <p:sp>
                <p:nvSpPr>
                  <p:cNvPr id="2725" name="Google Shape;2725;g31f684a12eb_2_2061"/>
                  <p:cNvSpPr txBox="1"/>
                  <p:nvPr/>
                </p:nvSpPr>
                <p:spPr>
                  <a:xfrm>
                    <a:off x="8105723" y="4677318"/>
                    <a:ext cx="93166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Web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Instance</a:t>
                    </a:r>
                    <a:endParaRPr/>
                  </a:p>
                </p:txBody>
              </p:sp>
            </p:grpSp>
          </p:grpSp>
          <p:sp>
            <p:nvSpPr>
              <p:cNvPr id="2726" name="Google Shape;2726;g31f684a12eb_2_2061"/>
              <p:cNvSpPr/>
              <p:nvPr/>
            </p:nvSpPr>
            <p:spPr>
              <a:xfrm>
                <a:off x="5778296" y="2713292"/>
                <a:ext cx="1554480" cy="137160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l">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group</a:t>
                </a:r>
                <a:endParaRPr/>
              </a:p>
            </p:txBody>
          </p:sp>
        </p:grpSp>
        <p:cxnSp>
          <p:nvCxnSpPr>
            <p:cNvPr id="2727" name="Google Shape;2727;g31f684a12eb_2_2061"/>
            <p:cNvCxnSpPr/>
            <p:nvPr/>
          </p:nvCxnSpPr>
          <p:spPr>
            <a:xfrm flipH="1">
              <a:off x="5794407" y="4103400"/>
              <a:ext cx="761079" cy="495138"/>
            </a:xfrm>
            <a:prstGeom prst="bentConnector3">
              <a:avLst>
                <a:gd fmla="val -60" name="adj1"/>
              </a:avLst>
            </a:prstGeom>
            <a:noFill/>
            <a:ln cap="flat" cmpd="sng" w="9525">
              <a:solidFill>
                <a:schemeClr val="accent1"/>
              </a:solidFill>
              <a:prstDash val="solid"/>
              <a:miter lim="800000"/>
              <a:headEnd len="sm" w="sm" type="none"/>
              <a:tailEnd len="sm" w="sm" type="none"/>
            </a:ln>
          </p:spPr>
        </p:cxnSp>
        <p:cxnSp>
          <p:nvCxnSpPr>
            <p:cNvPr id="2728" name="Google Shape;2728;g31f684a12eb_2_2061"/>
            <p:cNvCxnSpPr/>
            <p:nvPr/>
          </p:nvCxnSpPr>
          <p:spPr>
            <a:xfrm>
              <a:off x="7496768" y="4103400"/>
              <a:ext cx="805633" cy="573918"/>
            </a:xfrm>
            <a:prstGeom prst="bentConnector3">
              <a:avLst>
                <a:gd fmla="val 343" name="adj1"/>
              </a:avLst>
            </a:prstGeom>
            <a:noFill/>
            <a:ln cap="flat" cmpd="sng" w="9525">
              <a:solidFill>
                <a:schemeClr val="accent1"/>
              </a:solidFill>
              <a:prstDash val="solid"/>
              <a:miter lim="800000"/>
              <a:headEnd len="sm" w="sm" type="none"/>
              <a:tailEnd len="sm" w="sm" type="none"/>
            </a:ln>
          </p:spPr>
        </p:cxnSp>
        <p:cxnSp>
          <p:nvCxnSpPr>
            <p:cNvPr id="2729" name="Google Shape;2729;g31f684a12eb_2_2061"/>
            <p:cNvCxnSpPr/>
            <p:nvPr/>
          </p:nvCxnSpPr>
          <p:spPr>
            <a:xfrm flipH="1" rot="10800000">
              <a:off x="5435462" y="5196611"/>
              <a:ext cx="2878291" cy="475354"/>
            </a:xfrm>
            <a:prstGeom prst="bentConnector3">
              <a:avLst>
                <a:gd fmla="val 71841" name="adj1"/>
              </a:avLst>
            </a:prstGeom>
            <a:noFill/>
            <a:ln cap="flat" cmpd="sng" w="9525">
              <a:solidFill>
                <a:schemeClr val="accent1"/>
              </a:solidFill>
              <a:prstDash val="solid"/>
              <a:miter lim="800000"/>
              <a:headEnd len="sm" w="sm" type="none"/>
              <a:tailEnd len="sm" w="sm" type="none"/>
            </a:ln>
          </p:spPr>
        </p:cxn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g31f684a12eb_2_211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735" name="Google Shape;2735;g31f684a12eb_2_2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736" name="Google Shape;2736;g31f684a12eb_2_211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737" name="Google Shape;2737;g31f684a12eb_2_2118"/>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Search for EC2</a:t>
            </a:r>
            <a:endParaRPr/>
          </a:p>
        </p:txBody>
      </p:sp>
      <p:pic>
        <p:nvPicPr>
          <p:cNvPr id="2738" name="Google Shape;2738;g31f684a12eb_2_2118"/>
          <p:cNvPicPr preferRelativeResize="0"/>
          <p:nvPr/>
        </p:nvPicPr>
        <p:blipFill rotWithShape="1">
          <a:blip r:embed="rId4">
            <a:alphaModFix/>
          </a:blip>
          <a:srcRect b="5371" l="0" r="0" t="11201"/>
          <a:stretch/>
        </p:blipFill>
        <p:spPr>
          <a:xfrm>
            <a:off x="0" y="21786"/>
            <a:ext cx="12144375" cy="5721350"/>
          </a:xfrm>
          <a:prstGeom prst="rect">
            <a:avLst/>
          </a:prstGeom>
          <a:noFill/>
          <a:ln>
            <a:noFill/>
          </a:ln>
        </p:spPr>
      </p:pic>
      <p:sp>
        <p:nvSpPr>
          <p:cNvPr id="2739" name="Google Shape;2739;g31f684a12eb_2_2118"/>
          <p:cNvSpPr/>
          <p:nvPr/>
        </p:nvSpPr>
        <p:spPr>
          <a:xfrm>
            <a:off x="3171874" y="908847"/>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g31f684a12eb_2_212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745" name="Google Shape;2745;g31f684a12eb_2_2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746" name="Google Shape;2746;g31f684a12eb_2_2127"/>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747" name="Google Shape;2747;g31f684a12eb_2_2127"/>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an image from Web Server instance</a:t>
            </a:r>
            <a:endParaRPr/>
          </a:p>
        </p:txBody>
      </p:sp>
      <p:pic>
        <p:nvPicPr>
          <p:cNvPr id="2748" name="Google Shape;2748;g31f684a12eb_2_2127"/>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
        <p:nvSpPr>
          <p:cNvPr id="2749" name="Google Shape;2749;g31f684a12eb_2_2127"/>
          <p:cNvSpPr/>
          <p:nvPr/>
        </p:nvSpPr>
        <p:spPr>
          <a:xfrm>
            <a:off x="6674729" y="2571840"/>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sp>
        <p:nvSpPr>
          <p:cNvPr id="2754" name="Google Shape;2754;g31f684a12eb_2_213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755" name="Google Shape;2755;g31f684a12eb_2_2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756" name="Google Shape;2756;g31f684a12eb_2_213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757" name="Google Shape;2757;g31f684a12eb_2_213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Configure image name and description</a:t>
            </a:r>
            <a:endParaRPr/>
          </a:p>
        </p:txBody>
      </p:sp>
      <p:pic>
        <p:nvPicPr>
          <p:cNvPr id="2758" name="Google Shape;2758;g31f684a12eb_2_2136"/>
          <p:cNvPicPr preferRelativeResize="0"/>
          <p:nvPr/>
        </p:nvPicPr>
        <p:blipFill rotWithShape="1">
          <a:blip r:embed="rId4">
            <a:alphaModFix/>
          </a:blip>
          <a:srcRect b="5847" l="0" r="0" t="11282"/>
          <a:stretch/>
        </p:blipFill>
        <p:spPr>
          <a:xfrm>
            <a:off x="0" y="12598"/>
            <a:ext cx="12144375" cy="5683349"/>
          </a:xfrm>
          <a:prstGeom prst="rect">
            <a:avLst/>
          </a:prstGeom>
          <a:noFill/>
          <a:ln>
            <a:noFill/>
          </a:ln>
        </p:spPr>
      </p:pic>
      <p:sp>
        <p:nvSpPr>
          <p:cNvPr id="2759" name="Google Shape;2759;g31f684a12eb_2_2136"/>
          <p:cNvSpPr/>
          <p:nvPr/>
        </p:nvSpPr>
        <p:spPr>
          <a:xfrm>
            <a:off x="541216" y="2181449"/>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2760" name="Google Shape;2760;g31f684a12eb_2_2136"/>
          <p:cNvSpPr/>
          <p:nvPr/>
        </p:nvSpPr>
        <p:spPr>
          <a:xfrm>
            <a:off x="541216" y="2942047"/>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g31f684a12eb_2_214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766" name="Google Shape;2766;g31f684a12eb_2_2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767" name="Google Shape;2767;g31f684a12eb_2_214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768" name="Google Shape;2768;g31f684a12eb_2_214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the image</a:t>
            </a:r>
            <a:endParaRPr/>
          </a:p>
        </p:txBody>
      </p:sp>
      <p:pic>
        <p:nvPicPr>
          <p:cNvPr id="2769" name="Google Shape;2769;g31f684a12eb_2_2146"/>
          <p:cNvPicPr preferRelativeResize="0"/>
          <p:nvPr/>
        </p:nvPicPr>
        <p:blipFill rotWithShape="1">
          <a:blip r:embed="rId4">
            <a:alphaModFix/>
          </a:blip>
          <a:srcRect b="4616" l="0" r="0" t="11487"/>
          <a:stretch/>
        </p:blipFill>
        <p:spPr>
          <a:xfrm>
            <a:off x="18170" y="0"/>
            <a:ext cx="12144375" cy="5753687"/>
          </a:xfrm>
          <a:prstGeom prst="rect">
            <a:avLst/>
          </a:prstGeom>
          <a:noFill/>
          <a:ln>
            <a:noFill/>
          </a:ln>
        </p:spPr>
      </p:pic>
      <p:sp>
        <p:nvSpPr>
          <p:cNvPr id="2770" name="Google Shape;2770;g31f684a12eb_2_2146"/>
          <p:cNvSpPr/>
          <p:nvPr/>
        </p:nvSpPr>
        <p:spPr>
          <a:xfrm>
            <a:off x="10466363" y="4014750"/>
            <a:ext cx="1454444"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g31f684a12eb_2_215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776" name="Google Shape;2776;g31f684a12eb_2_21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777" name="Google Shape;2777;g31f684a12eb_2_215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778" name="Google Shape;2778;g31f684a12eb_2_2155"/>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a target group for the load balancer</a:t>
            </a:r>
            <a:endParaRPr/>
          </a:p>
        </p:txBody>
      </p:sp>
      <p:pic>
        <p:nvPicPr>
          <p:cNvPr id="2779" name="Google Shape;2779;g31f684a12eb_2_2155"/>
          <p:cNvPicPr preferRelativeResize="0"/>
          <p:nvPr/>
        </p:nvPicPr>
        <p:blipFill rotWithShape="1">
          <a:blip r:embed="rId4">
            <a:alphaModFix/>
          </a:blip>
          <a:srcRect b="4821" l="0" r="0" t="11077"/>
          <a:stretch/>
        </p:blipFill>
        <p:spPr>
          <a:xfrm>
            <a:off x="0" y="0"/>
            <a:ext cx="12144375" cy="5767755"/>
          </a:xfrm>
          <a:prstGeom prst="rect">
            <a:avLst/>
          </a:prstGeom>
          <a:noFill/>
          <a:ln>
            <a:noFill/>
          </a:ln>
        </p:spPr>
      </p:pic>
      <p:sp>
        <p:nvSpPr>
          <p:cNvPr id="2780" name="Google Shape;2780;g31f684a12eb_2_2155"/>
          <p:cNvSpPr/>
          <p:nvPr/>
        </p:nvSpPr>
        <p:spPr>
          <a:xfrm>
            <a:off x="0" y="3356365"/>
            <a:ext cx="1381851" cy="371574"/>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2781" name="Google Shape;2781;g31f684a12eb_2_2155"/>
          <p:cNvSpPr/>
          <p:nvPr/>
        </p:nvSpPr>
        <p:spPr>
          <a:xfrm>
            <a:off x="10044331" y="747497"/>
            <a:ext cx="1946813" cy="546731"/>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g31f684a12eb_2_216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787" name="Google Shape;2787;g31f684a12eb_2_2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788" name="Google Shape;2788;g31f684a12eb_2_216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789" name="Google Shape;2789;g31f684a12eb_2_2165"/>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Choose a target type</a:t>
            </a:r>
            <a:endParaRPr/>
          </a:p>
        </p:txBody>
      </p:sp>
      <p:pic>
        <p:nvPicPr>
          <p:cNvPr id="2790" name="Google Shape;2790;g31f684a12eb_2_2165"/>
          <p:cNvPicPr preferRelativeResize="0"/>
          <p:nvPr/>
        </p:nvPicPr>
        <p:blipFill rotWithShape="1">
          <a:blip r:embed="rId4">
            <a:alphaModFix/>
          </a:blip>
          <a:srcRect b="4616" l="0" r="0" t="11282"/>
          <a:stretch/>
        </p:blipFill>
        <p:spPr>
          <a:xfrm>
            <a:off x="18170" y="47132"/>
            <a:ext cx="12144375" cy="5767755"/>
          </a:xfrm>
          <a:prstGeom prst="rect">
            <a:avLst/>
          </a:prstGeom>
          <a:noFill/>
          <a:ln>
            <a:noFill/>
          </a:ln>
        </p:spPr>
      </p:pic>
      <p:sp>
        <p:nvSpPr>
          <p:cNvPr id="2791" name="Google Shape;2791;g31f684a12eb_2_2165"/>
          <p:cNvSpPr/>
          <p:nvPr/>
        </p:nvSpPr>
        <p:spPr>
          <a:xfrm>
            <a:off x="2960858" y="2583098"/>
            <a:ext cx="5339080" cy="961960"/>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g31f684a12eb_2_111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232F3E"/>
                </a:solidFill>
              </a:rPr>
              <a:t>‹#›</a:t>
            </a:fld>
            <a:endParaRPr>
              <a:solidFill>
                <a:srgbClr val="232F3E"/>
              </a:solidFill>
            </a:endParaRPr>
          </a:p>
        </p:txBody>
      </p:sp>
      <p:sp>
        <p:nvSpPr>
          <p:cNvPr id="1782" name="Google Shape;1782;g31f684a12eb_2_111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Security pillar – protect and monitor systems</a:t>
            </a:r>
            <a:endParaRPr/>
          </a:p>
        </p:txBody>
      </p:sp>
      <p:sp>
        <p:nvSpPr>
          <p:cNvPr id="1783" name="Google Shape;1783;g31f684a12eb_2_1113"/>
          <p:cNvSpPr txBox="1"/>
          <p:nvPr>
            <p:ph idx="1" type="body"/>
          </p:nvPr>
        </p:nvSpPr>
        <p:spPr>
          <a:xfrm>
            <a:off x="2999232" y="1527048"/>
            <a:ext cx="8778240" cy="4645152"/>
          </a:xfrm>
          <a:prstGeom prst="rect">
            <a:avLst/>
          </a:prstGeom>
          <a:noFill/>
          <a:ln>
            <a:noFill/>
          </a:ln>
        </p:spPr>
        <p:txBody>
          <a:bodyPr anchorCtr="0" anchor="t" bIns="45700" lIns="91425" spcFirstLastPara="1" rIns="91425" wrap="square" tIns="45700">
            <a:normAutofit lnSpcReduction="10000"/>
          </a:bodyPr>
          <a:lstStyle/>
          <a:p>
            <a:pPr indent="-230188" lvl="0" marL="230188" rtl="0" algn="l">
              <a:lnSpc>
                <a:spcPct val="100000"/>
              </a:lnSpc>
              <a:spcBef>
                <a:spcPts val="0"/>
              </a:spcBef>
              <a:spcAft>
                <a:spcPts val="0"/>
              </a:spcAft>
              <a:buClr>
                <a:schemeClr val="dk1"/>
              </a:buClr>
              <a:buSzPts val="2800"/>
              <a:buChar char="•"/>
            </a:pPr>
            <a:r>
              <a:rPr lang="en-US">
                <a:solidFill>
                  <a:srgbClr val="504BAB"/>
                </a:solidFill>
              </a:rPr>
              <a:t>Focus</a:t>
            </a:r>
            <a:endParaRPr/>
          </a:p>
          <a:p>
            <a:pPr indent="-230188" lvl="1" marL="457200" rtl="0" algn="l">
              <a:lnSpc>
                <a:spcPct val="100000"/>
              </a:lnSpc>
              <a:spcBef>
                <a:spcPts val="1100"/>
              </a:spcBef>
              <a:spcAft>
                <a:spcPts val="0"/>
              </a:spcAft>
              <a:buClr>
                <a:schemeClr val="dk1"/>
              </a:buClr>
              <a:buSzPts val="2400"/>
              <a:buChar char="•"/>
            </a:pPr>
            <a:r>
              <a:rPr lang="en-US"/>
              <a:t>Protect information, systems, and assets while delivering business value through risk assessments and mitigation strategies.</a:t>
            </a:r>
            <a:endParaRPr/>
          </a:p>
          <a:p>
            <a:pPr indent="0" lvl="0" marL="0" rtl="0" algn="l">
              <a:lnSpc>
                <a:spcPct val="100000"/>
              </a:lnSpc>
              <a:spcBef>
                <a:spcPts val="1100"/>
              </a:spcBef>
              <a:spcAft>
                <a:spcPts val="0"/>
              </a:spcAft>
              <a:buClr>
                <a:schemeClr val="dk1"/>
              </a:buClr>
              <a:buSzPts val="2800"/>
              <a:buNone/>
            </a:pPr>
            <a:r>
              <a:t/>
            </a:r>
            <a:endParaRPr/>
          </a:p>
          <a:p>
            <a:pPr indent="-230188" lvl="0" marL="230188" rtl="0" algn="l">
              <a:lnSpc>
                <a:spcPct val="100000"/>
              </a:lnSpc>
              <a:spcBef>
                <a:spcPts val="1100"/>
              </a:spcBef>
              <a:spcAft>
                <a:spcPts val="0"/>
              </a:spcAft>
              <a:buClr>
                <a:schemeClr val="dk1"/>
              </a:buClr>
              <a:buSzPts val="2800"/>
              <a:buChar char="•"/>
            </a:pPr>
            <a:r>
              <a:rPr lang="en-US">
                <a:solidFill>
                  <a:srgbClr val="504BAB"/>
                </a:solidFill>
              </a:rPr>
              <a:t>Key topics</a:t>
            </a:r>
            <a:endParaRPr/>
          </a:p>
          <a:p>
            <a:pPr indent="-230188" lvl="1" marL="457200" rtl="0" algn="l">
              <a:lnSpc>
                <a:spcPct val="100000"/>
              </a:lnSpc>
              <a:spcBef>
                <a:spcPts val="1100"/>
              </a:spcBef>
              <a:spcAft>
                <a:spcPts val="0"/>
              </a:spcAft>
              <a:buClr>
                <a:schemeClr val="dk1"/>
              </a:buClr>
              <a:buSzPts val="2400"/>
              <a:buChar char="•"/>
            </a:pPr>
            <a:r>
              <a:rPr lang="en-US"/>
              <a:t>Protecting confidentiality and integrity of data</a:t>
            </a:r>
            <a:endParaRPr/>
          </a:p>
          <a:p>
            <a:pPr indent="-230188" lvl="1" marL="457200" rtl="0" algn="l">
              <a:lnSpc>
                <a:spcPct val="100000"/>
              </a:lnSpc>
              <a:spcBef>
                <a:spcPts val="1100"/>
              </a:spcBef>
              <a:spcAft>
                <a:spcPts val="0"/>
              </a:spcAft>
              <a:buClr>
                <a:schemeClr val="dk1"/>
              </a:buClr>
              <a:buSzPts val="2400"/>
              <a:buChar char="•"/>
            </a:pPr>
            <a:r>
              <a:rPr lang="en-US"/>
              <a:t>Identifying and managing who can do what</a:t>
            </a:r>
            <a:endParaRPr/>
          </a:p>
          <a:p>
            <a:pPr indent="-230188" lvl="1" marL="457200" rtl="0" algn="l">
              <a:lnSpc>
                <a:spcPct val="100000"/>
              </a:lnSpc>
              <a:spcBef>
                <a:spcPts val="1100"/>
              </a:spcBef>
              <a:spcAft>
                <a:spcPts val="0"/>
              </a:spcAft>
              <a:buClr>
                <a:schemeClr val="dk1"/>
              </a:buClr>
              <a:buSzPts val="2400"/>
              <a:buChar char="•"/>
            </a:pPr>
            <a:r>
              <a:rPr lang="en-US"/>
              <a:t>Protecting systems</a:t>
            </a:r>
            <a:endParaRPr/>
          </a:p>
          <a:p>
            <a:pPr indent="-230188" lvl="1" marL="457200" rtl="0" algn="l">
              <a:lnSpc>
                <a:spcPct val="100000"/>
              </a:lnSpc>
              <a:spcBef>
                <a:spcPts val="1100"/>
              </a:spcBef>
              <a:spcAft>
                <a:spcPts val="0"/>
              </a:spcAft>
              <a:buClr>
                <a:schemeClr val="dk1"/>
              </a:buClr>
              <a:buSzPts val="2400"/>
              <a:buChar char="•"/>
            </a:pPr>
            <a:r>
              <a:rPr lang="en-US"/>
              <a:t>Establishing controls to detect security events</a:t>
            </a:r>
            <a:endParaRPr/>
          </a:p>
        </p:txBody>
      </p:sp>
      <p:grpSp>
        <p:nvGrpSpPr>
          <p:cNvPr id="1784" name="Google Shape;1784;g31f684a12eb_2_1113"/>
          <p:cNvGrpSpPr/>
          <p:nvPr/>
        </p:nvGrpSpPr>
        <p:grpSpPr>
          <a:xfrm>
            <a:off x="378608" y="1487855"/>
            <a:ext cx="2229853" cy="4539916"/>
            <a:chOff x="378608" y="1487855"/>
            <a:chExt cx="2229853" cy="4539916"/>
          </a:xfrm>
        </p:grpSpPr>
        <p:sp>
          <p:nvSpPr>
            <p:cNvPr id="1785" name="Google Shape;1785;g31f684a12eb_2_1113"/>
            <p:cNvSpPr/>
            <p:nvPr/>
          </p:nvSpPr>
          <p:spPr>
            <a:xfrm>
              <a:off x="378608" y="1487855"/>
              <a:ext cx="2229853" cy="4539916"/>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rgbClr val="000000"/>
                  </a:solidFill>
                  <a:latin typeface="Arial"/>
                  <a:ea typeface="Arial"/>
                  <a:cs typeface="Arial"/>
                  <a:sym typeface="Arial"/>
                </a:rPr>
                <a:t>Security</a:t>
              </a:r>
              <a:endParaRPr/>
            </a:p>
            <a:p>
              <a:pPr indent="0" lvl="0" marL="0" marR="0" rtl="0" algn="ctr">
                <a:spcBef>
                  <a:spcPts val="0"/>
                </a:spcBef>
                <a:spcAft>
                  <a:spcPts val="0"/>
                </a:spcAft>
                <a:buNone/>
              </a:pPr>
              <a:r>
                <a:rPr b="1" i="0" lang="en-US" sz="2400" u="none" cap="none" strike="noStrike">
                  <a:solidFill>
                    <a:srgbClr val="000000"/>
                  </a:solidFill>
                  <a:latin typeface="Arial"/>
                  <a:ea typeface="Arial"/>
                  <a:cs typeface="Arial"/>
                  <a:sym typeface="Arial"/>
                </a:rPr>
                <a:t>pillar</a:t>
              </a:r>
              <a:endParaRPr/>
            </a:p>
          </p:txBody>
        </p:sp>
        <p:sp>
          <p:nvSpPr>
            <p:cNvPr id="1786" name="Google Shape;1786;g31f684a12eb_2_1113"/>
            <p:cNvSpPr txBox="1"/>
            <p:nvPr/>
          </p:nvSpPr>
          <p:spPr>
            <a:xfrm>
              <a:off x="679676" y="4889389"/>
              <a:ext cx="162771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Protect and monitor systems</a:t>
              </a:r>
              <a:endParaRPr/>
            </a:p>
          </p:txBody>
        </p:sp>
        <p:pic>
          <p:nvPicPr>
            <p:cNvPr id="1787" name="Google Shape;1787;g31f684a12eb_2_1113"/>
            <p:cNvPicPr preferRelativeResize="0"/>
            <p:nvPr/>
          </p:nvPicPr>
          <p:blipFill rotWithShape="1">
            <a:blip r:embed="rId3">
              <a:alphaModFix/>
            </a:blip>
            <a:srcRect b="0" l="0" r="0" t="0"/>
            <a:stretch/>
          </p:blipFill>
          <p:spPr>
            <a:xfrm>
              <a:off x="762014" y="3026293"/>
              <a:ext cx="1463040" cy="1463040"/>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g31f684a12eb_2_217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797" name="Google Shape;2797;g31f684a12eb_2_21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798" name="Google Shape;2798;g31f684a12eb_2_217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799" name="Google Shape;2799;g31f684a12eb_2_2174"/>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Configure the name of the target group</a:t>
            </a:r>
            <a:endParaRPr/>
          </a:p>
        </p:txBody>
      </p:sp>
      <p:pic>
        <p:nvPicPr>
          <p:cNvPr id="2800" name="Google Shape;2800;g31f684a12eb_2_2174"/>
          <p:cNvPicPr preferRelativeResize="0"/>
          <p:nvPr/>
        </p:nvPicPr>
        <p:blipFill rotWithShape="1">
          <a:blip r:embed="rId4">
            <a:alphaModFix/>
          </a:blip>
          <a:srcRect b="4616" l="0" r="0" t="11282"/>
          <a:stretch/>
        </p:blipFill>
        <p:spPr>
          <a:xfrm>
            <a:off x="18170" y="0"/>
            <a:ext cx="12144375" cy="5767755"/>
          </a:xfrm>
          <a:prstGeom prst="rect">
            <a:avLst/>
          </a:prstGeom>
          <a:noFill/>
          <a:ln>
            <a:noFill/>
          </a:ln>
        </p:spPr>
      </p:pic>
      <p:sp>
        <p:nvSpPr>
          <p:cNvPr id="2801" name="Google Shape;2801;g31f684a12eb_2_2174"/>
          <p:cNvSpPr/>
          <p:nvPr/>
        </p:nvSpPr>
        <p:spPr>
          <a:xfrm>
            <a:off x="2806114" y="2450826"/>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sp>
        <p:nvSpPr>
          <p:cNvPr id="2806" name="Google Shape;2806;g31f684a12eb_2_218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07" name="Google Shape;2807;g31f684a12eb_2_21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08" name="Google Shape;2808;g31f684a12eb_2_218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809" name="Google Shape;2809;g31f684a12eb_2_218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Select the VPC</a:t>
            </a:r>
            <a:endParaRPr/>
          </a:p>
        </p:txBody>
      </p:sp>
      <p:pic>
        <p:nvPicPr>
          <p:cNvPr id="2810" name="Google Shape;2810;g31f684a12eb_2_2183"/>
          <p:cNvPicPr preferRelativeResize="0"/>
          <p:nvPr/>
        </p:nvPicPr>
        <p:blipFill rotWithShape="1">
          <a:blip r:embed="rId4">
            <a:alphaModFix/>
          </a:blip>
          <a:srcRect b="4411" l="0" r="0" t="11282"/>
          <a:stretch/>
        </p:blipFill>
        <p:spPr>
          <a:xfrm>
            <a:off x="18170" y="0"/>
            <a:ext cx="12144375" cy="5781823"/>
          </a:xfrm>
          <a:prstGeom prst="rect">
            <a:avLst/>
          </a:prstGeom>
          <a:noFill/>
          <a:ln>
            <a:noFill/>
          </a:ln>
        </p:spPr>
      </p:pic>
      <p:sp>
        <p:nvSpPr>
          <p:cNvPr id="2811" name="Google Shape;2811;g31f684a12eb_2_2183"/>
          <p:cNvSpPr/>
          <p:nvPr/>
        </p:nvSpPr>
        <p:spPr>
          <a:xfrm>
            <a:off x="2946791" y="3687745"/>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g31f684a12eb_2_219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17" name="Google Shape;2817;g31f684a12eb_2_21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18" name="Google Shape;2818;g31f684a12eb_2_219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pic>
        <p:nvPicPr>
          <p:cNvPr id="2819" name="Google Shape;2819;g31f684a12eb_2_2192"/>
          <p:cNvPicPr preferRelativeResize="0"/>
          <p:nvPr/>
        </p:nvPicPr>
        <p:blipFill rotWithShape="1">
          <a:blip r:embed="rId4">
            <a:alphaModFix/>
          </a:blip>
          <a:srcRect b="4411" l="0" r="0" t="11282"/>
          <a:stretch/>
        </p:blipFill>
        <p:spPr>
          <a:xfrm>
            <a:off x="18170" y="0"/>
            <a:ext cx="12144375" cy="5781823"/>
          </a:xfrm>
          <a:prstGeom prst="rect">
            <a:avLst/>
          </a:prstGeom>
          <a:noFill/>
          <a:ln>
            <a:noFill/>
          </a:ln>
        </p:spPr>
      </p:pic>
      <p:sp>
        <p:nvSpPr>
          <p:cNvPr id="2820" name="Google Shape;2820;g31f684a12eb_2_2192"/>
          <p:cNvSpPr/>
          <p:nvPr/>
        </p:nvSpPr>
        <p:spPr>
          <a:xfrm>
            <a:off x="11015002" y="4640261"/>
            <a:ext cx="900333"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g31f684a12eb_2_220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26" name="Google Shape;2826;g31f684a12eb_2_22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27" name="Google Shape;2827;g31f684a12eb_2_220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828" name="Google Shape;2828;g31f684a12eb_2_2200"/>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Leave the target instances</a:t>
            </a:r>
            <a:endParaRPr/>
          </a:p>
        </p:txBody>
      </p:sp>
      <p:pic>
        <p:nvPicPr>
          <p:cNvPr id="2829" name="Google Shape;2829;g31f684a12eb_2_2200"/>
          <p:cNvPicPr preferRelativeResize="0"/>
          <p:nvPr/>
        </p:nvPicPr>
        <p:blipFill rotWithShape="1">
          <a:blip r:embed="rId4">
            <a:alphaModFix/>
          </a:blip>
          <a:srcRect b="4616" l="0" r="0" t="11487"/>
          <a:stretch/>
        </p:blipFill>
        <p:spPr>
          <a:xfrm>
            <a:off x="18170" y="0"/>
            <a:ext cx="12144375" cy="575368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g31f684a12eb_2_220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35" name="Google Shape;2835;g31f684a12eb_2_22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36" name="Google Shape;2836;g31f684a12eb_2_220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837" name="Google Shape;2837;g31f684a12eb_2_2208"/>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the target group</a:t>
            </a:r>
            <a:endParaRPr/>
          </a:p>
        </p:txBody>
      </p:sp>
      <p:pic>
        <p:nvPicPr>
          <p:cNvPr id="2838" name="Google Shape;2838;g31f684a12eb_2_2208"/>
          <p:cNvPicPr preferRelativeResize="0"/>
          <p:nvPr/>
        </p:nvPicPr>
        <p:blipFill rotWithShape="1">
          <a:blip r:embed="rId4">
            <a:alphaModFix/>
          </a:blip>
          <a:srcRect b="4614" l="0" r="0" t="11077"/>
          <a:stretch/>
        </p:blipFill>
        <p:spPr>
          <a:xfrm>
            <a:off x="18170" y="0"/>
            <a:ext cx="12144375" cy="5781823"/>
          </a:xfrm>
          <a:prstGeom prst="rect">
            <a:avLst/>
          </a:prstGeom>
          <a:noFill/>
          <a:ln>
            <a:noFill/>
          </a:ln>
        </p:spPr>
      </p:pic>
      <p:sp>
        <p:nvSpPr>
          <p:cNvPr id="2839" name="Google Shape;2839;g31f684a12eb_2_2208"/>
          <p:cNvSpPr/>
          <p:nvPr/>
        </p:nvSpPr>
        <p:spPr>
          <a:xfrm>
            <a:off x="10156873" y="4666959"/>
            <a:ext cx="1763933"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g31f684a12eb_2_221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45" name="Google Shape;2845;g31f684a12eb_2_22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46" name="Google Shape;2846;g31f684a12eb_2_2217"/>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847" name="Google Shape;2847;g31f684a12eb_2_2217"/>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a load balancer</a:t>
            </a:r>
            <a:endParaRPr/>
          </a:p>
        </p:txBody>
      </p:sp>
      <p:pic>
        <p:nvPicPr>
          <p:cNvPr id="2848" name="Google Shape;2848;g31f684a12eb_2_2217"/>
          <p:cNvPicPr preferRelativeResize="0"/>
          <p:nvPr/>
        </p:nvPicPr>
        <p:blipFill rotWithShape="1">
          <a:blip r:embed="rId4">
            <a:alphaModFix/>
          </a:blip>
          <a:srcRect b="4616" l="0" r="0" t="11282"/>
          <a:stretch/>
        </p:blipFill>
        <p:spPr>
          <a:xfrm>
            <a:off x="18170" y="0"/>
            <a:ext cx="12144375" cy="5767755"/>
          </a:xfrm>
          <a:prstGeom prst="rect">
            <a:avLst/>
          </a:prstGeom>
          <a:noFill/>
          <a:ln>
            <a:noFill/>
          </a:ln>
        </p:spPr>
      </p:pic>
      <p:sp>
        <p:nvSpPr>
          <p:cNvPr id="2849" name="Google Shape;2849;g31f684a12eb_2_2217"/>
          <p:cNvSpPr/>
          <p:nvPr/>
        </p:nvSpPr>
        <p:spPr>
          <a:xfrm>
            <a:off x="0" y="3109917"/>
            <a:ext cx="1381850" cy="31908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2850" name="Google Shape;2850;g31f684a12eb_2_2217"/>
          <p:cNvSpPr/>
          <p:nvPr/>
        </p:nvSpPr>
        <p:spPr>
          <a:xfrm>
            <a:off x="9762978" y="719361"/>
            <a:ext cx="2139284" cy="574867"/>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sp>
        <p:nvSpPr>
          <p:cNvPr id="2855" name="Google Shape;2855;g31f684a12eb_2_222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56" name="Google Shape;2856;g31f684a12eb_2_22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57" name="Google Shape;2857;g31f684a12eb_2_2227"/>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858" name="Google Shape;2858;g31f684a12eb_2_2227"/>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an Application Load Balancer</a:t>
            </a:r>
            <a:endParaRPr/>
          </a:p>
        </p:txBody>
      </p:sp>
      <p:pic>
        <p:nvPicPr>
          <p:cNvPr id="2859" name="Google Shape;2859;g31f684a12eb_2_2227"/>
          <p:cNvPicPr preferRelativeResize="0"/>
          <p:nvPr/>
        </p:nvPicPr>
        <p:blipFill rotWithShape="1">
          <a:blip r:embed="rId4">
            <a:alphaModFix/>
          </a:blip>
          <a:srcRect b="4614" l="0" r="0" t="11077"/>
          <a:stretch/>
        </p:blipFill>
        <p:spPr>
          <a:xfrm>
            <a:off x="18170" y="0"/>
            <a:ext cx="12144375" cy="5781823"/>
          </a:xfrm>
          <a:prstGeom prst="rect">
            <a:avLst/>
          </a:prstGeom>
          <a:noFill/>
          <a:ln>
            <a:noFill/>
          </a:ln>
        </p:spPr>
      </p:pic>
      <p:sp>
        <p:nvSpPr>
          <p:cNvPr id="2860" name="Google Shape;2860;g31f684a12eb_2_2227"/>
          <p:cNvSpPr/>
          <p:nvPr/>
        </p:nvSpPr>
        <p:spPr>
          <a:xfrm>
            <a:off x="1381851" y="5168609"/>
            <a:ext cx="995589" cy="326502"/>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g31f684a12eb_2_223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66" name="Google Shape;2866;g31f684a12eb_2_22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67" name="Google Shape;2867;g31f684a12eb_2_223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868" name="Google Shape;2868;g31f684a12eb_2_223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Configure the load balancer name</a:t>
            </a:r>
            <a:endParaRPr/>
          </a:p>
        </p:txBody>
      </p:sp>
      <p:pic>
        <p:nvPicPr>
          <p:cNvPr id="2869" name="Google Shape;2869;g31f684a12eb_2_2236"/>
          <p:cNvPicPr preferRelativeResize="0"/>
          <p:nvPr/>
        </p:nvPicPr>
        <p:blipFill rotWithShape="1">
          <a:blip r:embed="rId4">
            <a:alphaModFix/>
          </a:blip>
          <a:srcRect b="4616" l="0" r="0" t="11282"/>
          <a:stretch/>
        </p:blipFill>
        <p:spPr>
          <a:xfrm>
            <a:off x="18170" y="0"/>
            <a:ext cx="12144375" cy="5767755"/>
          </a:xfrm>
          <a:prstGeom prst="rect">
            <a:avLst/>
          </a:prstGeom>
          <a:noFill/>
          <a:ln>
            <a:noFill/>
          </a:ln>
        </p:spPr>
      </p:pic>
      <p:sp>
        <p:nvSpPr>
          <p:cNvPr id="2870" name="Google Shape;2870;g31f684a12eb_2_2236"/>
          <p:cNvSpPr/>
          <p:nvPr/>
        </p:nvSpPr>
        <p:spPr>
          <a:xfrm>
            <a:off x="193717" y="3044328"/>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g31f684a12eb_2_224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76" name="Google Shape;2876;g31f684a12eb_2_22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77" name="Google Shape;2877;g31f684a12eb_2_224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878" name="Google Shape;2878;g31f684a12eb_2_2245"/>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Select the AZs and the subnets</a:t>
            </a:r>
            <a:endParaRPr/>
          </a:p>
        </p:txBody>
      </p:sp>
      <p:pic>
        <p:nvPicPr>
          <p:cNvPr id="2879" name="Google Shape;2879;g31f684a12eb_2_2245"/>
          <p:cNvPicPr preferRelativeResize="0"/>
          <p:nvPr/>
        </p:nvPicPr>
        <p:blipFill rotWithShape="1">
          <a:blip r:embed="rId4">
            <a:alphaModFix/>
          </a:blip>
          <a:srcRect b="4614" l="0" r="0" t="11077"/>
          <a:stretch/>
        </p:blipFill>
        <p:spPr>
          <a:xfrm>
            <a:off x="0" y="0"/>
            <a:ext cx="12144375" cy="5781823"/>
          </a:xfrm>
          <a:prstGeom prst="rect">
            <a:avLst/>
          </a:prstGeom>
          <a:noFill/>
          <a:ln>
            <a:noFill/>
          </a:ln>
        </p:spPr>
      </p:pic>
      <p:sp>
        <p:nvSpPr>
          <p:cNvPr id="2880" name="Google Shape;2880;g31f684a12eb_2_2245"/>
          <p:cNvSpPr/>
          <p:nvPr/>
        </p:nvSpPr>
        <p:spPr>
          <a:xfrm>
            <a:off x="302065" y="3022105"/>
            <a:ext cx="7688384"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2881" name="Google Shape;2881;g31f684a12eb_2_2245"/>
          <p:cNvSpPr/>
          <p:nvPr/>
        </p:nvSpPr>
        <p:spPr>
          <a:xfrm>
            <a:off x="302064" y="4450543"/>
            <a:ext cx="7688383"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g31f684a12eb_2_225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87" name="Google Shape;2887;g31f684a12eb_2_22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88" name="Google Shape;2888;g31f684a12eb_2_225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889" name="Google Shape;2889;g31f684a12eb_2_2255"/>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Select the Security Group</a:t>
            </a:r>
            <a:endParaRPr/>
          </a:p>
        </p:txBody>
      </p:sp>
      <p:pic>
        <p:nvPicPr>
          <p:cNvPr id="2890" name="Google Shape;2890;g31f684a12eb_2_2255"/>
          <p:cNvPicPr preferRelativeResize="0"/>
          <p:nvPr/>
        </p:nvPicPr>
        <p:blipFill rotWithShape="1">
          <a:blip r:embed="rId4">
            <a:alphaModFix/>
          </a:blip>
          <a:srcRect b="5230" l="0" r="0" t="11487"/>
          <a:stretch/>
        </p:blipFill>
        <p:spPr>
          <a:xfrm>
            <a:off x="0" y="0"/>
            <a:ext cx="12144375" cy="5711484"/>
          </a:xfrm>
          <a:prstGeom prst="rect">
            <a:avLst/>
          </a:prstGeom>
          <a:noFill/>
          <a:ln>
            <a:noFill/>
          </a:ln>
        </p:spPr>
      </p:pic>
      <p:sp>
        <p:nvSpPr>
          <p:cNvPr id="2891" name="Google Shape;2891;g31f684a12eb_2_2255"/>
          <p:cNvSpPr/>
          <p:nvPr/>
        </p:nvSpPr>
        <p:spPr>
          <a:xfrm>
            <a:off x="330200" y="3434912"/>
            <a:ext cx="3411805"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g31f684a12eb_2_112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232F3E"/>
                </a:solidFill>
              </a:rPr>
              <a:t>‹#›</a:t>
            </a:fld>
            <a:endParaRPr>
              <a:solidFill>
                <a:srgbClr val="232F3E"/>
              </a:solidFill>
            </a:endParaRPr>
          </a:p>
        </p:txBody>
      </p:sp>
      <p:sp>
        <p:nvSpPr>
          <p:cNvPr id="1793" name="Google Shape;1793;g31f684a12eb_2_112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Security design principles</a:t>
            </a:r>
            <a:endParaRPr/>
          </a:p>
        </p:txBody>
      </p:sp>
      <p:sp>
        <p:nvSpPr>
          <p:cNvPr id="1794" name="Google Shape;1794;g31f684a12eb_2_1123"/>
          <p:cNvSpPr txBox="1"/>
          <p:nvPr>
            <p:ph idx="1" type="body"/>
          </p:nvPr>
        </p:nvSpPr>
        <p:spPr>
          <a:xfrm>
            <a:off x="2907792" y="1527048"/>
            <a:ext cx="8842248" cy="4645152"/>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2"/>
              </a:buClr>
              <a:buSzPts val="2800"/>
              <a:buChar char="•"/>
            </a:pPr>
            <a:r>
              <a:rPr lang="en-US"/>
              <a:t>Implement a strong identity foundation</a:t>
            </a:r>
            <a:endParaRPr/>
          </a:p>
          <a:p>
            <a:pPr indent="-230188" lvl="0" marL="230188" rtl="0" algn="l">
              <a:lnSpc>
                <a:spcPct val="100000"/>
              </a:lnSpc>
              <a:spcBef>
                <a:spcPts val="1100"/>
              </a:spcBef>
              <a:spcAft>
                <a:spcPts val="0"/>
              </a:spcAft>
              <a:buClr>
                <a:schemeClr val="dk2"/>
              </a:buClr>
              <a:buSzPts val="2800"/>
              <a:buChar char="•"/>
            </a:pPr>
            <a:r>
              <a:rPr lang="en-US"/>
              <a:t>Enable traceability</a:t>
            </a:r>
            <a:endParaRPr/>
          </a:p>
          <a:p>
            <a:pPr indent="-230188" lvl="0" marL="230188" rtl="0" algn="l">
              <a:lnSpc>
                <a:spcPct val="100000"/>
              </a:lnSpc>
              <a:spcBef>
                <a:spcPts val="1100"/>
              </a:spcBef>
              <a:spcAft>
                <a:spcPts val="0"/>
              </a:spcAft>
              <a:buClr>
                <a:schemeClr val="dk2"/>
              </a:buClr>
              <a:buSzPts val="2800"/>
              <a:buChar char="•"/>
            </a:pPr>
            <a:r>
              <a:rPr lang="en-US"/>
              <a:t>Apply security at all layers</a:t>
            </a:r>
            <a:endParaRPr/>
          </a:p>
          <a:p>
            <a:pPr indent="-230188" lvl="0" marL="230188" rtl="0" algn="l">
              <a:lnSpc>
                <a:spcPct val="100000"/>
              </a:lnSpc>
              <a:spcBef>
                <a:spcPts val="1100"/>
              </a:spcBef>
              <a:spcAft>
                <a:spcPts val="0"/>
              </a:spcAft>
              <a:buClr>
                <a:schemeClr val="dk2"/>
              </a:buClr>
              <a:buSzPts val="2800"/>
              <a:buChar char="•"/>
            </a:pPr>
            <a:r>
              <a:rPr lang="en-US"/>
              <a:t>Automate security best practices</a:t>
            </a:r>
            <a:endParaRPr/>
          </a:p>
          <a:p>
            <a:pPr indent="-230188" lvl="0" marL="230188" rtl="0" algn="l">
              <a:lnSpc>
                <a:spcPct val="100000"/>
              </a:lnSpc>
              <a:spcBef>
                <a:spcPts val="1100"/>
              </a:spcBef>
              <a:spcAft>
                <a:spcPts val="0"/>
              </a:spcAft>
              <a:buClr>
                <a:schemeClr val="dk2"/>
              </a:buClr>
              <a:buSzPts val="2800"/>
              <a:buChar char="•"/>
            </a:pPr>
            <a:r>
              <a:rPr lang="en-US"/>
              <a:t>Protect data in transit and at rest</a:t>
            </a:r>
            <a:endParaRPr/>
          </a:p>
          <a:p>
            <a:pPr indent="-230188" lvl="0" marL="230188" rtl="0" algn="l">
              <a:lnSpc>
                <a:spcPct val="100000"/>
              </a:lnSpc>
              <a:spcBef>
                <a:spcPts val="1100"/>
              </a:spcBef>
              <a:spcAft>
                <a:spcPts val="0"/>
              </a:spcAft>
              <a:buClr>
                <a:schemeClr val="dk2"/>
              </a:buClr>
              <a:buSzPts val="2800"/>
              <a:buChar char="•"/>
            </a:pPr>
            <a:r>
              <a:rPr lang="en-US"/>
              <a:t>Keep people away from data</a:t>
            </a:r>
            <a:endParaRPr/>
          </a:p>
          <a:p>
            <a:pPr indent="-230188" lvl="0" marL="230188" rtl="0" algn="l">
              <a:lnSpc>
                <a:spcPct val="100000"/>
              </a:lnSpc>
              <a:spcBef>
                <a:spcPts val="1100"/>
              </a:spcBef>
              <a:spcAft>
                <a:spcPts val="0"/>
              </a:spcAft>
              <a:buClr>
                <a:schemeClr val="dk2"/>
              </a:buClr>
              <a:buSzPts val="2800"/>
              <a:buChar char="•"/>
            </a:pPr>
            <a:r>
              <a:rPr lang="en-US"/>
              <a:t>Prepare for security events</a:t>
            </a:r>
            <a:endParaRPr/>
          </a:p>
        </p:txBody>
      </p:sp>
      <p:grpSp>
        <p:nvGrpSpPr>
          <p:cNvPr id="1795" name="Google Shape;1795;g31f684a12eb_2_1123"/>
          <p:cNvGrpSpPr/>
          <p:nvPr/>
        </p:nvGrpSpPr>
        <p:grpSpPr>
          <a:xfrm>
            <a:off x="378608" y="1487855"/>
            <a:ext cx="2229853" cy="4539916"/>
            <a:chOff x="378608" y="1487855"/>
            <a:chExt cx="2229853" cy="4539916"/>
          </a:xfrm>
        </p:grpSpPr>
        <p:sp>
          <p:nvSpPr>
            <p:cNvPr id="1796" name="Google Shape;1796;g31f684a12eb_2_1123"/>
            <p:cNvSpPr/>
            <p:nvPr/>
          </p:nvSpPr>
          <p:spPr>
            <a:xfrm>
              <a:off x="378608" y="1487855"/>
              <a:ext cx="2229853" cy="4539916"/>
            </a:xfrm>
            <a:prstGeom prst="rect">
              <a:avLst/>
            </a:prstGeom>
            <a:solidFill>
              <a:schemeClr val="lt1"/>
            </a:solidFill>
            <a:ln cap="flat" cmpd="sng" w="19050">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2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1" i="0" lang="en-US" sz="2400" u="none" cap="none" strike="noStrike">
                  <a:solidFill>
                    <a:srgbClr val="000000"/>
                  </a:solidFill>
                  <a:latin typeface="Arial"/>
                  <a:ea typeface="Arial"/>
                  <a:cs typeface="Arial"/>
                  <a:sym typeface="Arial"/>
                </a:rPr>
                <a:t>Security</a:t>
              </a:r>
              <a:endParaRPr/>
            </a:p>
            <a:p>
              <a:pPr indent="0" lvl="0" marL="0" marR="0" rtl="0" algn="ctr">
                <a:spcBef>
                  <a:spcPts val="0"/>
                </a:spcBef>
                <a:spcAft>
                  <a:spcPts val="0"/>
                </a:spcAft>
                <a:buNone/>
              </a:pPr>
              <a:r>
                <a:rPr b="1" i="0" lang="en-US" sz="2400" u="none" cap="none" strike="noStrike">
                  <a:solidFill>
                    <a:srgbClr val="000000"/>
                  </a:solidFill>
                  <a:latin typeface="Arial"/>
                  <a:ea typeface="Arial"/>
                  <a:cs typeface="Arial"/>
                  <a:sym typeface="Arial"/>
                </a:rPr>
                <a:t>pillar</a:t>
              </a:r>
              <a:endParaRPr/>
            </a:p>
          </p:txBody>
        </p:sp>
        <p:sp>
          <p:nvSpPr>
            <p:cNvPr id="1797" name="Google Shape;1797;g31f684a12eb_2_1123"/>
            <p:cNvSpPr txBox="1"/>
            <p:nvPr/>
          </p:nvSpPr>
          <p:spPr>
            <a:xfrm>
              <a:off x="679675" y="4889389"/>
              <a:ext cx="1627717"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00000"/>
                  </a:solidFill>
                  <a:latin typeface="Arial"/>
                  <a:ea typeface="Arial"/>
                  <a:cs typeface="Arial"/>
                  <a:sym typeface="Arial"/>
                </a:rPr>
                <a:t>Protect and monitor systems</a:t>
              </a:r>
              <a:endParaRPr/>
            </a:p>
          </p:txBody>
        </p:sp>
        <p:pic>
          <p:nvPicPr>
            <p:cNvPr id="1798" name="Google Shape;1798;g31f684a12eb_2_1123"/>
            <p:cNvPicPr preferRelativeResize="0"/>
            <p:nvPr/>
          </p:nvPicPr>
          <p:blipFill rotWithShape="1">
            <a:blip r:embed="rId3">
              <a:alphaModFix/>
            </a:blip>
            <a:srcRect b="0" l="0" r="0" t="0"/>
            <a:stretch/>
          </p:blipFill>
          <p:spPr>
            <a:xfrm>
              <a:off x="762014" y="3026293"/>
              <a:ext cx="1463040" cy="1463040"/>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g31f684a12eb_2_226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897" name="Google Shape;2897;g31f684a12eb_2_22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898" name="Google Shape;2898;g31f684a12eb_2_226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899" name="Google Shape;2899;g31f684a12eb_2_2264"/>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Select the target group</a:t>
            </a:r>
            <a:endParaRPr/>
          </a:p>
        </p:txBody>
      </p:sp>
      <p:pic>
        <p:nvPicPr>
          <p:cNvPr id="2900" name="Google Shape;2900;g31f684a12eb_2_2264"/>
          <p:cNvPicPr preferRelativeResize="0"/>
          <p:nvPr/>
        </p:nvPicPr>
        <p:blipFill rotWithShape="1">
          <a:blip r:embed="rId4">
            <a:alphaModFix/>
          </a:blip>
          <a:srcRect b="4205" l="0" r="0" t="11282"/>
          <a:stretch/>
        </p:blipFill>
        <p:spPr>
          <a:xfrm>
            <a:off x="18170" y="42203"/>
            <a:ext cx="12144375" cy="5795890"/>
          </a:xfrm>
          <a:prstGeom prst="rect">
            <a:avLst/>
          </a:prstGeom>
          <a:noFill/>
          <a:ln>
            <a:noFill/>
          </a:ln>
        </p:spPr>
      </p:pic>
      <p:sp>
        <p:nvSpPr>
          <p:cNvPr id="2901" name="Google Shape;2901;g31f684a12eb_2_2264"/>
          <p:cNvSpPr/>
          <p:nvPr/>
        </p:nvSpPr>
        <p:spPr>
          <a:xfrm>
            <a:off x="4198815" y="3091807"/>
            <a:ext cx="4804508" cy="1114864"/>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sp>
        <p:nvSpPr>
          <p:cNvPr id="2906" name="Google Shape;2906;g31f684a12eb_2_227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07" name="Google Shape;2907;g31f684a12eb_2_22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08" name="Google Shape;2908;g31f684a12eb_2_227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909" name="Google Shape;2909;g31f684a12eb_2_227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the Load Balancer</a:t>
            </a:r>
            <a:endParaRPr/>
          </a:p>
        </p:txBody>
      </p:sp>
      <p:pic>
        <p:nvPicPr>
          <p:cNvPr id="2910" name="Google Shape;2910;g31f684a12eb_2_2273"/>
          <p:cNvPicPr preferRelativeResize="0"/>
          <p:nvPr/>
        </p:nvPicPr>
        <p:blipFill rotWithShape="1">
          <a:blip r:embed="rId4">
            <a:alphaModFix/>
          </a:blip>
          <a:srcRect b="4614" l="0" r="0" t="11077"/>
          <a:stretch/>
        </p:blipFill>
        <p:spPr>
          <a:xfrm>
            <a:off x="18170" y="0"/>
            <a:ext cx="12144375" cy="5781823"/>
          </a:xfrm>
          <a:prstGeom prst="rect">
            <a:avLst/>
          </a:prstGeom>
          <a:noFill/>
          <a:ln>
            <a:noFill/>
          </a:ln>
        </p:spPr>
      </p:pic>
      <p:sp>
        <p:nvSpPr>
          <p:cNvPr id="2911" name="Google Shape;2911;g31f684a12eb_2_2273"/>
          <p:cNvSpPr/>
          <p:nvPr/>
        </p:nvSpPr>
        <p:spPr>
          <a:xfrm>
            <a:off x="10156874" y="4666959"/>
            <a:ext cx="1716258" cy="54177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sp>
        <p:nvSpPr>
          <p:cNvPr id="2916" name="Google Shape;2916;g31f684a12eb_2_228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17" name="Google Shape;2917;g31f684a12eb_2_22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18" name="Google Shape;2918;g31f684a12eb_2_228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919" name="Google Shape;2919;g31f684a12eb_2_2282"/>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Create a launch template for the auto scaling group</a:t>
            </a:r>
            <a:endParaRPr/>
          </a:p>
        </p:txBody>
      </p:sp>
      <p:pic>
        <p:nvPicPr>
          <p:cNvPr id="2920" name="Google Shape;2920;g31f684a12eb_2_2282"/>
          <p:cNvPicPr preferRelativeResize="0"/>
          <p:nvPr/>
        </p:nvPicPr>
        <p:blipFill rotWithShape="1">
          <a:blip r:embed="rId4">
            <a:alphaModFix/>
          </a:blip>
          <a:srcRect b="4616" l="0" r="0" t="11487"/>
          <a:stretch/>
        </p:blipFill>
        <p:spPr>
          <a:xfrm>
            <a:off x="18170" y="0"/>
            <a:ext cx="12144375" cy="5753687"/>
          </a:xfrm>
          <a:prstGeom prst="rect">
            <a:avLst/>
          </a:prstGeom>
          <a:noFill/>
          <a:ln>
            <a:noFill/>
          </a:ln>
        </p:spPr>
      </p:pic>
      <p:sp>
        <p:nvSpPr>
          <p:cNvPr id="2921" name="Google Shape;2921;g31f684a12eb_2_2282"/>
          <p:cNvSpPr/>
          <p:nvPr/>
        </p:nvSpPr>
        <p:spPr>
          <a:xfrm>
            <a:off x="7924934" y="4318783"/>
            <a:ext cx="2376268" cy="534572"/>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5" name="Shape 2925"/>
        <p:cNvGrpSpPr/>
        <p:nvPr/>
      </p:nvGrpSpPr>
      <p:grpSpPr>
        <a:xfrm>
          <a:off x="0" y="0"/>
          <a:ext cx="0" cy="0"/>
          <a:chOff x="0" y="0"/>
          <a:chExt cx="0" cy="0"/>
        </a:xfrm>
      </p:grpSpPr>
      <p:sp>
        <p:nvSpPr>
          <p:cNvPr id="2926" name="Google Shape;2926;g31f684a12eb_2_229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27" name="Google Shape;2927;g31f684a12eb_2_22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28" name="Google Shape;2928;g31f684a12eb_2_229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929" name="Google Shape;2929;g31f684a12eb_2_2291"/>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Configure the template name</a:t>
            </a:r>
            <a:endParaRPr/>
          </a:p>
        </p:txBody>
      </p:sp>
      <p:pic>
        <p:nvPicPr>
          <p:cNvPr id="2930" name="Google Shape;2930;g31f684a12eb_2_2291"/>
          <p:cNvPicPr preferRelativeResize="0"/>
          <p:nvPr/>
        </p:nvPicPr>
        <p:blipFill rotWithShape="1">
          <a:blip r:embed="rId4">
            <a:alphaModFix/>
          </a:blip>
          <a:srcRect b="4614" l="0" r="0" t="11077"/>
          <a:stretch/>
        </p:blipFill>
        <p:spPr>
          <a:xfrm>
            <a:off x="0" y="0"/>
            <a:ext cx="12144375" cy="5781823"/>
          </a:xfrm>
          <a:prstGeom prst="rect">
            <a:avLst/>
          </a:prstGeom>
          <a:noFill/>
          <a:ln>
            <a:noFill/>
          </a:ln>
        </p:spPr>
      </p:pic>
      <p:sp>
        <p:nvSpPr>
          <p:cNvPr id="2931" name="Google Shape;2931;g31f684a12eb_2_2291"/>
          <p:cNvSpPr/>
          <p:nvPr/>
        </p:nvSpPr>
        <p:spPr>
          <a:xfrm>
            <a:off x="193717" y="2131755"/>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g31f684a12eb_2_230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37" name="Google Shape;2937;g31f684a12eb_2_23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38" name="Google Shape;2938;g31f684a12eb_2_230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939" name="Google Shape;2939;g31f684a12eb_2_2300"/>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Select the AMI (the created image from Web Server)</a:t>
            </a:r>
            <a:endParaRPr/>
          </a:p>
        </p:txBody>
      </p:sp>
      <p:pic>
        <p:nvPicPr>
          <p:cNvPr id="2940" name="Google Shape;2940;g31f684a12eb_2_2300"/>
          <p:cNvPicPr preferRelativeResize="0"/>
          <p:nvPr/>
        </p:nvPicPr>
        <p:blipFill rotWithShape="1">
          <a:blip r:embed="rId4">
            <a:alphaModFix/>
          </a:blip>
          <a:srcRect b="4821" l="0" r="0" t="11077"/>
          <a:stretch/>
        </p:blipFill>
        <p:spPr>
          <a:xfrm>
            <a:off x="0" y="0"/>
            <a:ext cx="12144375" cy="5767755"/>
          </a:xfrm>
          <a:prstGeom prst="rect">
            <a:avLst/>
          </a:prstGeom>
          <a:noFill/>
          <a:ln>
            <a:noFill/>
          </a:ln>
        </p:spPr>
      </p:pic>
      <p:sp>
        <p:nvSpPr>
          <p:cNvPr id="2941" name="Google Shape;2941;g31f684a12eb_2_2300"/>
          <p:cNvSpPr/>
          <p:nvPr/>
        </p:nvSpPr>
        <p:spPr>
          <a:xfrm>
            <a:off x="47625" y="3116963"/>
            <a:ext cx="5312166" cy="1004871"/>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sp>
        <p:nvSpPr>
          <p:cNvPr id="2946" name="Google Shape;2946;g31f684a12eb_2_230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47" name="Google Shape;2947;g31f684a12eb_2_23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48" name="Google Shape;2948;g31f684a12eb_2_2309"/>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949" name="Google Shape;2949;g31f684a12eb_2_2309"/>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Select the instance type</a:t>
            </a:r>
            <a:endParaRPr/>
          </a:p>
        </p:txBody>
      </p:sp>
      <p:pic>
        <p:nvPicPr>
          <p:cNvPr id="2950" name="Google Shape;2950;g31f684a12eb_2_2309"/>
          <p:cNvPicPr preferRelativeResize="0"/>
          <p:nvPr/>
        </p:nvPicPr>
        <p:blipFill rotWithShape="1">
          <a:blip r:embed="rId4">
            <a:alphaModFix/>
          </a:blip>
          <a:srcRect b="4821" l="0" r="0" t="11280"/>
          <a:stretch/>
        </p:blipFill>
        <p:spPr>
          <a:xfrm>
            <a:off x="0" y="0"/>
            <a:ext cx="12144375" cy="5753687"/>
          </a:xfrm>
          <a:prstGeom prst="rect">
            <a:avLst/>
          </a:prstGeom>
          <a:noFill/>
          <a:ln>
            <a:noFill/>
          </a:ln>
        </p:spPr>
      </p:pic>
      <p:sp>
        <p:nvSpPr>
          <p:cNvPr id="2951" name="Google Shape;2951;g31f684a12eb_2_2309"/>
          <p:cNvSpPr/>
          <p:nvPr/>
        </p:nvSpPr>
        <p:spPr>
          <a:xfrm>
            <a:off x="302064" y="3463048"/>
            <a:ext cx="5648569" cy="1784201"/>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g31f684a12eb_2_231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57" name="Google Shape;2957;g31f684a12eb_2_23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58" name="Google Shape;2958;g31f684a12eb_2_231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959" name="Google Shape;2959;g31f684a12eb_2_2318"/>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Configure the key pair</a:t>
            </a:r>
            <a:endParaRPr/>
          </a:p>
        </p:txBody>
      </p:sp>
      <p:pic>
        <p:nvPicPr>
          <p:cNvPr id="2960" name="Google Shape;2960;g31f684a12eb_2_2318"/>
          <p:cNvPicPr preferRelativeResize="0"/>
          <p:nvPr/>
        </p:nvPicPr>
        <p:blipFill rotWithShape="1">
          <a:blip r:embed="rId4">
            <a:alphaModFix/>
          </a:blip>
          <a:srcRect b="5436" l="0" r="0" t="11281"/>
          <a:stretch/>
        </p:blipFill>
        <p:spPr>
          <a:xfrm>
            <a:off x="0" y="31652"/>
            <a:ext cx="12144375" cy="5711484"/>
          </a:xfrm>
          <a:prstGeom prst="rect">
            <a:avLst/>
          </a:prstGeom>
          <a:noFill/>
          <a:ln>
            <a:noFill/>
          </a:ln>
        </p:spPr>
      </p:pic>
      <p:sp>
        <p:nvSpPr>
          <p:cNvPr id="2961" name="Google Shape;2961;g31f684a12eb_2_2318"/>
          <p:cNvSpPr/>
          <p:nvPr/>
        </p:nvSpPr>
        <p:spPr>
          <a:xfrm>
            <a:off x="302065" y="2887394"/>
            <a:ext cx="6619240" cy="756138"/>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g31f684a12eb_2_232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67" name="Google Shape;2967;g31f684a12eb_2_23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68" name="Google Shape;2968;g31f684a12eb_2_2327"/>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969" name="Google Shape;2969;g31f684a12eb_2_2327"/>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Select the Security Group</a:t>
            </a:r>
            <a:endParaRPr/>
          </a:p>
        </p:txBody>
      </p:sp>
      <p:pic>
        <p:nvPicPr>
          <p:cNvPr id="2970" name="Google Shape;2970;g31f684a12eb_2_2327"/>
          <p:cNvPicPr preferRelativeResize="0"/>
          <p:nvPr/>
        </p:nvPicPr>
        <p:blipFill rotWithShape="1">
          <a:blip r:embed="rId4">
            <a:alphaModFix/>
          </a:blip>
          <a:srcRect b="5231" l="0" r="0" t="11282"/>
          <a:stretch/>
        </p:blipFill>
        <p:spPr>
          <a:xfrm>
            <a:off x="0" y="17584"/>
            <a:ext cx="12144375" cy="5725552"/>
          </a:xfrm>
          <a:prstGeom prst="rect">
            <a:avLst/>
          </a:prstGeom>
          <a:noFill/>
          <a:ln>
            <a:noFill/>
          </a:ln>
        </p:spPr>
      </p:pic>
      <p:sp>
        <p:nvSpPr>
          <p:cNvPr id="2971" name="Google Shape;2971;g31f684a12eb_2_2327"/>
          <p:cNvSpPr/>
          <p:nvPr/>
        </p:nvSpPr>
        <p:spPr>
          <a:xfrm>
            <a:off x="330200" y="3806792"/>
            <a:ext cx="3257062"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5" name="Shape 2975"/>
        <p:cNvGrpSpPr/>
        <p:nvPr/>
      </p:nvGrpSpPr>
      <p:grpSpPr>
        <a:xfrm>
          <a:off x="0" y="0"/>
          <a:ext cx="0" cy="0"/>
          <a:chOff x="0" y="0"/>
          <a:chExt cx="0" cy="0"/>
        </a:xfrm>
      </p:grpSpPr>
      <p:sp>
        <p:nvSpPr>
          <p:cNvPr id="2976" name="Google Shape;2976;g31f684a12eb_2_233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77" name="Google Shape;2977;g31f684a12eb_2_23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78" name="Google Shape;2978;g31f684a12eb_2_233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979" name="Google Shape;2979;g31f684a12eb_2_233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Enable CloudWatch monitoring and create the template</a:t>
            </a:r>
            <a:endParaRPr/>
          </a:p>
        </p:txBody>
      </p:sp>
      <p:pic>
        <p:nvPicPr>
          <p:cNvPr id="2980" name="Google Shape;2980;g31f684a12eb_2_2336"/>
          <p:cNvPicPr preferRelativeResize="0"/>
          <p:nvPr/>
        </p:nvPicPr>
        <p:blipFill rotWithShape="1">
          <a:blip r:embed="rId4">
            <a:alphaModFix/>
          </a:blip>
          <a:srcRect b="4820" l="0" r="0" t="11487"/>
          <a:stretch/>
        </p:blipFill>
        <p:spPr>
          <a:xfrm>
            <a:off x="0" y="3517"/>
            <a:ext cx="12144375" cy="5739619"/>
          </a:xfrm>
          <a:prstGeom prst="rect">
            <a:avLst/>
          </a:prstGeom>
          <a:noFill/>
          <a:ln>
            <a:noFill/>
          </a:ln>
        </p:spPr>
      </p:pic>
      <p:sp>
        <p:nvSpPr>
          <p:cNvPr id="2981" name="Google Shape;2981;g31f684a12eb_2_2336"/>
          <p:cNvSpPr/>
          <p:nvPr/>
        </p:nvSpPr>
        <p:spPr>
          <a:xfrm>
            <a:off x="316132" y="3356364"/>
            <a:ext cx="5001456"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2982" name="Google Shape;2982;g31f684a12eb_2_2336"/>
          <p:cNvSpPr/>
          <p:nvPr/>
        </p:nvSpPr>
        <p:spPr>
          <a:xfrm>
            <a:off x="9622301" y="4768948"/>
            <a:ext cx="2138289" cy="49538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g31f684a12eb_2_234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2988" name="Google Shape;2988;g31f684a12eb_2_23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2989" name="Google Shape;2989;g31f684a12eb_2_234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2990" name="Google Shape;2990;g31f684a12eb_2_234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sz="2800" cap="none">
                <a:solidFill>
                  <a:schemeClr val="dk1"/>
                </a:solidFill>
                <a:latin typeface="Calibri"/>
                <a:ea typeface="Calibri"/>
                <a:cs typeface="Calibri"/>
                <a:sym typeface="Calibri"/>
              </a:rPr>
              <a:t>Open the template page</a:t>
            </a:r>
            <a:endParaRPr/>
          </a:p>
        </p:txBody>
      </p:sp>
      <p:pic>
        <p:nvPicPr>
          <p:cNvPr id="2991" name="Google Shape;2991;g31f684a12eb_2_2346"/>
          <p:cNvPicPr preferRelativeResize="0"/>
          <p:nvPr/>
        </p:nvPicPr>
        <p:blipFill rotWithShape="1">
          <a:blip r:embed="rId4">
            <a:alphaModFix/>
          </a:blip>
          <a:srcRect b="4614" l="0" r="0" t="10872"/>
          <a:stretch/>
        </p:blipFill>
        <p:spPr>
          <a:xfrm>
            <a:off x="0" y="0"/>
            <a:ext cx="12144375" cy="5795889"/>
          </a:xfrm>
          <a:prstGeom prst="rect">
            <a:avLst/>
          </a:prstGeom>
          <a:noFill/>
          <a:ln>
            <a:noFill/>
          </a:ln>
        </p:spPr>
      </p:pic>
      <p:sp>
        <p:nvSpPr>
          <p:cNvPr id="2992" name="Google Shape;2992;g31f684a12eb_2_2346"/>
          <p:cNvSpPr/>
          <p:nvPr/>
        </p:nvSpPr>
        <p:spPr>
          <a:xfrm>
            <a:off x="1666631" y="1242922"/>
            <a:ext cx="2376268" cy="445202"/>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4_TC-2022-OneBrand">
  <a:themeElements>
    <a:clrScheme name="AWS Light 01">
      <a:dk1>
        <a:srgbClr val="000000"/>
      </a:dk1>
      <a:lt1>
        <a:srgbClr val="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5_TC-2022-OneBrand">
  <a:themeElements>
    <a:clrScheme name="AWS Light 01">
      <a:dk1>
        <a:srgbClr val="000000"/>
      </a:dk1>
      <a:lt1>
        <a:srgbClr val="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TC-2022-OneBrand">
  <a:themeElements>
    <a:clrScheme name="AWS Light 01">
      <a:dk1>
        <a:srgbClr val="000000"/>
      </a:dk1>
      <a:lt1>
        <a:srgbClr val="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2024-12-08T06:35:37Z</dcterms:created>
  <dc:creator>dpa</dc:creator>
</cp:coreProperties>
</file>